
<file path=[Content_Types].xml><?xml version="1.0" encoding="utf-8"?>
<Types xmlns="http://schemas.openxmlformats.org/package/2006/content-types">
  <Default Extension="png" ContentType="image/png"/>
  <Default Extension="jfif" ContentType="image/jpeg"/>
  <Default Extension="svg" ContentType="image/svg+xml"/>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84" r:id="rId4"/>
    <p:sldMasterId id="2147483699" r:id="rId5"/>
  </p:sldMasterIdLst>
  <p:notesMasterIdLst>
    <p:notesMasterId r:id="rId187"/>
  </p:notesMasterIdLst>
  <p:handoutMasterIdLst>
    <p:handoutMasterId r:id="rId188"/>
  </p:handoutMasterIdLst>
  <p:sldIdLst>
    <p:sldId id="256" r:id="rId6"/>
    <p:sldId id="447" r:id="rId7"/>
    <p:sldId id="448" r:id="rId8"/>
    <p:sldId id="265" r:id="rId9"/>
    <p:sldId id="258" r:id="rId10"/>
    <p:sldId id="266" r:id="rId11"/>
    <p:sldId id="383" r:id="rId12"/>
    <p:sldId id="384" r:id="rId13"/>
    <p:sldId id="385" r:id="rId14"/>
    <p:sldId id="386" r:id="rId15"/>
    <p:sldId id="387" r:id="rId16"/>
    <p:sldId id="388" r:id="rId17"/>
    <p:sldId id="389" r:id="rId18"/>
    <p:sldId id="468" r:id="rId19"/>
    <p:sldId id="274" r:id="rId20"/>
    <p:sldId id="390" r:id="rId21"/>
    <p:sldId id="393" r:id="rId22"/>
    <p:sldId id="392" r:id="rId23"/>
    <p:sldId id="394" r:id="rId24"/>
    <p:sldId id="397" r:id="rId25"/>
    <p:sldId id="399" r:id="rId26"/>
    <p:sldId id="398" r:id="rId27"/>
    <p:sldId id="400" r:id="rId28"/>
    <p:sldId id="391" r:id="rId29"/>
    <p:sldId id="284" r:id="rId30"/>
    <p:sldId id="283" r:id="rId31"/>
    <p:sldId id="280" r:id="rId32"/>
    <p:sldId id="287" r:id="rId33"/>
    <p:sldId id="289" r:id="rId34"/>
    <p:sldId id="290" r:id="rId35"/>
    <p:sldId id="276" r:id="rId36"/>
    <p:sldId id="277" r:id="rId37"/>
    <p:sldId id="278" r:id="rId38"/>
    <p:sldId id="279" r:id="rId39"/>
    <p:sldId id="286" r:id="rId40"/>
    <p:sldId id="272" r:id="rId41"/>
    <p:sldId id="291" r:id="rId42"/>
    <p:sldId id="292" r:id="rId43"/>
    <p:sldId id="293" r:id="rId44"/>
    <p:sldId id="294" r:id="rId45"/>
    <p:sldId id="295" r:id="rId46"/>
    <p:sldId id="296" r:id="rId47"/>
    <p:sldId id="297" r:id="rId48"/>
    <p:sldId id="298" r:id="rId49"/>
    <p:sldId id="299" r:id="rId50"/>
    <p:sldId id="300" r:id="rId51"/>
    <p:sldId id="302" r:id="rId52"/>
    <p:sldId id="301" r:id="rId53"/>
    <p:sldId id="303" r:id="rId54"/>
    <p:sldId id="304" r:id="rId55"/>
    <p:sldId id="305" r:id="rId56"/>
    <p:sldId id="307" r:id="rId57"/>
    <p:sldId id="308" r:id="rId58"/>
    <p:sldId id="309" r:id="rId59"/>
    <p:sldId id="311" r:id="rId60"/>
    <p:sldId id="312" r:id="rId61"/>
    <p:sldId id="313" r:id="rId62"/>
    <p:sldId id="314" r:id="rId63"/>
    <p:sldId id="315" r:id="rId64"/>
    <p:sldId id="316" r:id="rId65"/>
    <p:sldId id="317" r:id="rId66"/>
    <p:sldId id="318" r:id="rId67"/>
    <p:sldId id="320" r:id="rId68"/>
    <p:sldId id="321" r:id="rId69"/>
    <p:sldId id="323" r:id="rId70"/>
    <p:sldId id="324" r:id="rId71"/>
    <p:sldId id="329" r:id="rId72"/>
    <p:sldId id="330" r:id="rId73"/>
    <p:sldId id="331" r:id="rId74"/>
    <p:sldId id="332" r:id="rId75"/>
    <p:sldId id="325" r:id="rId76"/>
    <p:sldId id="326" r:id="rId77"/>
    <p:sldId id="327" r:id="rId78"/>
    <p:sldId id="334" r:id="rId79"/>
    <p:sldId id="333" r:id="rId80"/>
    <p:sldId id="335" r:id="rId81"/>
    <p:sldId id="336" r:id="rId82"/>
    <p:sldId id="337" r:id="rId83"/>
    <p:sldId id="338" r:id="rId84"/>
    <p:sldId id="339" r:id="rId85"/>
    <p:sldId id="328" r:id="rId86"/>
    <p:sldId id="341" r:id="rId87"/>
    <p:sldId id="342" r:id="rId88"/>
    <p:sldId id="343" r:id="rId89"/>
    <p:sldId id="344" r:id="rId90"/>
    <p:sldId id="346" r:id="rId91"/>
    <p:sldId id="345" r:id="rId92"/>
    <p:sldId id="340" r:id="rId93"/>
    <p:sldId id="349" r:id="rId94"/>
    <p:sldId id="348" r:id="rId95"/>
    <p:sldId id="350" r:id="rId96"/>
    <p:sldId id="351" r:id="rId97"/>
    <p:sldId id="352" r:id="rId98"/>
    <p:sldId id="353" r:id="rId99"/>
    <p:sldId id="356" r:id="rId100"/>
    <p:sldId id="357" r:id="rId101"/>
    <p:sldId id="358" r:id="rId102"/>
    <p:sldId id="359" r:id="rId103"/>
    <p:sldId id="360" r:id="rId104"/>
    <p:sldId id="361" r:id="rId105"/>
    <p:sldId id="354" r:id="rId106"/>
    <p:sldId id="382" r:id="rId107"/>
    <p:sldId id="403" r:id="rId108"/>
    <p:sldId id="404" r:id="rId109"/>
    <p:sldId id="402" r:id="rId110"/>
    <p:sldId id="401" r:id="rId111"/>
    <p:sldId id="405" r:id="rId112"/>
    <p:sldId id="408" r:id="rId113"/>
    <p:sldId id="415" r:id="rId114"/>
    <p:sldId id="410" r:id="rId115"/>
    <p:sldId id="411" r:id="rId116"/>
    <p:sldId id="412" r:id="rId117"/>
    <p:sldId id="416" r:id="rId118"/>
    <p:sldId id="418" r:id="rId119"/>
    <p:sldId id="417" r:id="rId120"/>
    <p:sldId id="420" r:id="rId121"/>
    <p:sldId id="421" r:id="rId122"/>
    <p:sldId id="419" r:id="rId123"/>
    <p:sldId id="422" r:id="rId124"/>
    <p:sldId id="413" r:id="rId125"/>
    <p:sldId id="423" r:id="rId126"/>
    <p:sldId id="426" r:id="rId127"/>
    <p:sldId id="424" r:id="rId128"/>
    <p:sldId id="425" r:id="rId129"/>
    <p:sldId id="427" r:id="rId130"/>
    <p:sldId id="428" r:id="rId131"/>
    <p:sldId id="429" r:id="rId132"/>
    <p:sldId id="430" r:id="rId133"/>
    <p:sldId id="431" r:id="rId134"/>
    <p:sldId id="432" r:id="rId135"/>
    <p:sldId id="433" r:id="rId136"/>
    <p:sldId id="434" r:id="rId137"/>
    <p:sldId id="435" r:id="rId138"/>
    <p:sldId id="436" r:id="rId139"/>
    <p:sldId id="437" r:id="rId140"/>
    <p:sldId id="438" r:id="rId141"/>
    <p:sldId id="439" r:id="rId142"/>
    <p:sldId id="440" r:id="rId143"/>
    <p:sldId id="442" r:id="rId144"/>
    <p:sldId id="441" r:id="rId145"/>
    <p:sldId id="443" r:id="rId146"/>
    <p:sldId id="444" r:id="rId147"/>
    <p:sldId id="445" r:id="rId148"/>
    <p:sldId id="446" r:id="rId149"/>
    <p:sldId id="406" r:id="rId150"/>
    <p:sldId id="407" r:id="rId151"/>
    <p:sldId id="462" r:id="rId152"/>
    <p:sldId id="362" r:id="rId153"/>
    <p:sldId id="364" r:id="rId154"/>
    <p:sldId id="363" r:id="rId155"/>
    <p:sldId id="365" r:id="rId156"/>
    <p:sldId id="366" r:id="rId157"/>
    <p:sldId id="367" r:id="rId158"/>
    <p:sldId id="372" r:id="rId159"/>
    <p:sldId id="376" r:id="rId160"/>
    <p:sldId id="369" r:id="rId161"/>
    <p:sldId id="370" r:id="rId162"/>
    <p:sldId id="377" r:id="rId163"/>
    <p:sldId id="373" r:id="rId164"/>
    <p:sldId id="371" r:id="rId165"/>
    <p:sldId id="375" r:id="rId166"/>
    <p:sldId id="378" r:id="rId167"/>
    <p:sldId id="374" r:id="rId168"/>
    <p:sldId id="379" r:id="rId169"/>
    <p:sldId id="380" r:id="rId170"/>
    <p:sldId id="471" r:id="rId171"/>
    <p:sldId id="466" r:id="rId172"/>
    <p:sldId id="469" r:id="rId173"/>
    <p:sldId id="460" r:id="rId174"/>
    <p:sldId id="467" r:id="rId175"/>
    <p:sldId id="461" r:id="rId176"/>
    <p:sldId id="464" r:id="rId177"/>
    <p:sldId id="449" r:id="rId178"/>
    <p:sldId id="465" r:id="rId179"/>
    <p:sldId id="450" r:id="rId180"/>
    <p:sldId id="451" r:id="rId181"/>
    <p:sldId id="452" r:id="rId182"/>
    <p:sldId id="453" r:id="rId183"/>
    <p:sldId id="454" r:id="rId184"/>
    <p:sldId id="455" r:id="rId185"/>
    <p:sldId id="381" r:id="rId18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71E42"/>
    <a:srgbClr val="E2DED9"/>
    <a:srgbClr val="FDFDFD"/>
    <a:srgbClr val="DEDBD8"/>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3C2FFA5D-87B4-456A-9821-1D502468CF0F}">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29" autoAdjust="0"/>
    <p:restoredTop sz="94660"/>
  </p:normalViewPr>
  <p:slideViewPr>
    <p:cSldViewPr snapToGrid="0">
      <p:cViewPr varScale="1">
        <p:scale>
          <a:sx n="85" d="100"/>
          <a:sy n="85" d="100"/>
        </p:scale>
        <p:origin x="138" y="90"/>
      </p:cViewPr>
      <p:guideLst/>
    </p:cSldViewPr>
  </p:slideViewPr>
  <p:notesTextViewPr>
    <p:cViewPr>
      <p:scale>
        <a:sx n="1" d="1"/>
        <a:sy n="1" d="1"/>
      </p:scale>
      <p:origin x="0" y="0"/>
    </p:cViewPr>
  </p:notesTextViewPr>
  <p:notesViewPr>
    <p:cSldViewPr snapToGrid="0">
      <p:cViewPr varScale="1">
        <p:scale>
          <a:sx n="84" d="100"/>
          <a:sy n="84" d="100"/>
        </p:scale>
        <p:origin x="3828" y="90"/>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2.xml"/><Relationship Id="rId21" Type="http://schemas.openxmlformats.org/officeDocument/2006/relationships/slide" Target="slides/slide16.xml"/><Relationship Id="rId42" Type="http://schemas.openxmlformats.org/officeDocument/2006/relationships/slide" Target="slides/slide37.xml"/><Relationship Id="rId63" Type="http://schemas.openxmlformats.org/officeDocument/2006/relationships/slide" Target="slides/slide58.xml"/><Relationship Id="rId84" Type="http://schemas.openxmlformats.org/officeDocument/2006/relationships/slide" Target="slides/slide79.xml"/><Relationship Id="rId138" Type="http://schemas.openxmlformats.org/officeDocument/2006/relationships/slide" Target="slides/slide133.xml"/><Relationship Id="rId159" Type="http://schemas.openxmlformats.org/officeDocument/2006/relationships/slide" Target="slides/slide154.xml"/><Relationship Id="rId170" Type="http://schemas.openxmlformats.org/officeDocument/2006/relationships/slide" Target="slides/slide165.xml"/><Relationship Id="rId191" Type="http://schemas.openxmlformats.org/officeDocument/2006/relationships/theme" Target="theme/theme1.xml"/><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53" Type="http://schemas.openxmlformats.org/officeDocument/2006/relationships/slide" Target="slides/slide48.xml"/><Relationship Id="rId74" Type="http://schemas.openxmlformats.org/officeDocument/2006/relationships/slide" Target="slides/slide69.xml"/><Relationship Id="rId128" Type="http://schemas.openxmlformats.org/officeDocument/2006/relationships/slide" Target="slides/slide123.xml"/><Relationship Id="rId149" Type="http://schemas.openxmlformats.org/officeDocument/2006/relationships/slide" Target="slides/slide144.xml"/><Relationship Id="rId5" Type="http://schemas.openxmlformats.org/officeDocument/2006/relationships/slideMaster" Target="slideMasters/slideMaster2.xml"/><Relationship Id="rId95" Type="http://schemas.openxmlformats.org/officeDocument/2006/relationships/slide" Target="slides/slide90.xml"/><Relationship Id="rId160" Type="http://schemas.openxmlformats.org/officeDocument/2006/relationships/slide" Target="slides/slide155.xml"/><Relationship Id="rId181" Type="http://schemas.openxmlformats.org/officeDocument/2006/relationships/slide" Target="slides/slide176.xml"/><Relationship Id="rId22" Type="http://schemas.openxmlformats.org/officeDocument/2006/relationships/slide" Target="slides/slide17.xml"/><Relationship Id="rId43" Type="http://schemas.openxmlformats.org/officeDocument/2006/relationships/slide" Target="slides/slide38.xml"/><Relationship Id="rId64" Type="http://schemas.openxmlformats.org/officeDocument/2006/relationships/slide" Target="slides/slide59.xml"/><Relationship Id="rId118" Type="http://schemas.openxmlformats.org/officeDocument/2006/relationships/slide" Target="slides/slide113.xml"/><Relationship Id="rId139" Type="http://schemas.openxmlformats.org/officeDocument/2006/relationships/slide" Target="slides/slide134.xml"/><Relationship Id="rId85" Type="http://schemas.openxmlformats.org/officeDocument/2006/relationships/slide" Target="slides/slide80.xml"/><Relationship Id="rId150" Type="http://schemas.openxmlformats.org/officeDocument/2006/relationships/slide" Target="slides/slide145.xml"/><Relationship Id="rId171" Type="http://schemas.openxmlformats.org/officeDocument/2006/relationships/slide" Target="slides/slide166.xml"/><Relationship Id="rId192" Type="http://schemas.openxmlformats.org/officeDocument/2006/relationships/tableStyles" Target="tableStyles.xml"/><Relationship Id="rId12" Type="http://schemas.openxmlformats.org/officeDocument/2006/relationships/slide" Target="slides/slide7.xml"/><Relationship Id="rId33" Type="http://schemas.openxmlformats.org/officeDocument/2006/relationships/slide" Target="slides/slide28.xml"/><Relationship Id="rId108" Type="http://schemas.openxmlformats.org/officeDocument/2006/relationships/slide" Target="slides/slide103.xml"/><Relationship Id="rId129" Type="http://schemas.openxmlformats.org/officeDocument/2006/relationships/slide" Target="slides/slide124.xml"/><Relationship Id="rId54" Type="http://schemas.openxmlformats.org/officeDocument/2006/relationships/slide" Target="slides/slide49.xml"/><Relationship Id="rId75" Type="http://schemas.openxmlformats.org/officeDocument/2006/relationships/slide" Target="slides/slide70.xml"/><Relationship Id="rId96" Type="http://schemas.openxmlformats.org/officeDocument/2006/relationships/slide" Target="slides/slide91.xml"/><Relationship Id="rId140" Type="http://schemas.openxmlformats.org/officeDocument/2006/relationships/slide" Target="slides/slide135.xml"/><Relationship Id="rId161" Type="http://schemas.openxmlformats.org/officeDocument/2006/relationships/slide" Target="slides/slide156.xml"/><Relationship Id="rId182" Type="http://schemas.openxmlformats.org/officeDocument/2006/relationships/slide" Target="slides/slide177.xml"/><Relationship Id="rId6" Type="http://schemas.openxmlformats.org/officeDocument/2006/relationships/slide" Target="slides/slide1.xml"/><Relationship Id="rId23" Type="http://schemas.openxmlformats.org/officeDocument/2006/relationships/slide" Target="slides/slide18.xml"/><Relationship Id="rId119" Type="http://schemas.openxmlformats.org/officeDocument/2006/relationships/slide" Target="slides/slide114.xml"/><Relationship Id="rId44" Type="http://schemas.openxmlformats.org/officeDocument/2006/relationships/slide" Target="slides/slide39.xml"/><Relationship Id="rId65" Type="http://schemas.openxmlformats.org/officeDocument/2006/relationships/slide" Target="slides/slide60.xml"/><Relationship Id="rId86" Type="http://schemas.openxmlformats.org/officeDocument/2006/relationships/slide" Target="slides/slide81.xml"/><Relationship Id="rId130" Type="http://schemas.openxmlformats.org/officeDocument/2006/relationships/slide" Target="slides/slide125.xml"/><Relationship Id="rId151" Type="http://schemas.openxmlformats.org/officeDocument/2006/relationships/slide" Target="slides/slide146.xml"/><Relationship Id="rId172" Type="http://schemas.openxmlformats.org/officeDocument/2006/relationships/slide" Target="slides/slide167.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slide" Target="slides/slide10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120" Type="http://schemas.openxmlformats.org/officeDocument/2006/relationships/slide" Target="slides/slide115.xml"/><Relationship Id="rId125" Type="http://schemas.openxmlformats.org/officeDocument/2006/relationships/slide" Target="slides/slide120.xml"/><Relationship Id="rId141" Type="http://schemas.openxmlformats.org/officeDocument/2006/relationships/slide" Target="slides/slide136.xml"/><Relationship Id="rId146" Type="http://schemas.openxmlformats.org/officeDocument/2006/relationships/slide" Target="slides/slide141.xml"/><Relationship Id="rId167" Type="http://schemas.openxmlformats.org/officeDocument/2006/relationships/slide" Target="slides/slide162.xml"/><Relationship Id="rId188" Type="http://schemas.openxmlformats.org/officeDocument/2006/relationships/handoutMaster" Target="handoutMasters/handoutMaster1.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162" Type="http://schemas.openxmlformats.org/officeDocument/2006/relationships/slide" Target="slides/slide157.xml"/><Relationship Id="rId183" Type="http://schemas.openxmlformats.org/officeDocument/2006/relationships/slide" Target="slides/slide178.xml"/><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15" Type="http://schemas.openxmlformats.org/officeDocument/2006/relationships/slide" Target="slides/slide110.xml"/><Relationship Id="rId131" Type="http://schemas.openxmlformats.org/officeDocument/2006/relationships/slide" Target="slides/slide126.xml"/><Relationship Id="rId136" Type="http://schemas.openxmlformats.org/officeDocument/2006/relationships/slide" Target="slides/slide131.xml"/><Relationship Id="rId157" Type="http://schemas.openxmlformats.org/officeDocument/2006/relationships/slide" Target="slides/slide152.xml"/><Relationship Id="rId178" Type="http://schemas.openxmlformats.org/officeDocument/2006/relationships/slide" Target="slides/slide173.xml"/><Relationship Id="rId61" Type="http://schemas.openxmlformats.org/officeDocument/2006/relationships/slide" Target="slides/slide56.xml"/><Relationship Id="rId82" Type="http://schemas.openxmlformats.org/officeDocument/2006/relationships/slide" Target="slides/slide77.xml"/><Relationship Id="rId152" Type="http://schemas.openxmlformats.org/officeDocument/2006/relationships/slide" Target="slides/slide147.xml"/><Relationship Id="rId173" Type="http://schemas.openxmlformats.org/officeDocument/2006/relationships/slide" Target="slides/slide168.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126" Type="http://schemas.openxmlformats.org/officeDocument/2006/relationships/slide" Target="slides/slide121.xml"/><Relationship Id="rId147" Type="http://schemas.openxmlformats.org/officeDocument/2006/relationships/slide" Target="slides/slide142.xml"/><Relationship Id="rId168" Type="http://schemas.openxmlformats.org/officeDocument/2006/relationships/slide" Target="slides/slide163.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121" Type="http://schemas.openxmlformats.org/officeDocument/2006/relationships/slide" Target="slides/slide116.xml"/><Relationship Id="rId142" Type="http://schemas.openxmlformats.org/officeDocument/2006/relationships/slide" Target="slides/slide137.xml"/><Relationship Id="rId163" Type="http://schemas.openxmlformats.org/officeDocument/2006/relationships/slide" Target="slides/slide158.xml"/><Relationship Id="rId184" Type="http://schemas.openxmlformats.org/officeDocument/2006/relationships/slide" Target="slides/slide179.xml"/><Relationship Id="rId189" Type="http://schemas.openxmlformats.org/officeDocument/2006/relationships/presProps" Target="presProps.xml"/><Relationship Id="rId3" Type="http://schemas.openxmlformats.org/officeDocument/2006/relationships/customXml" Target="../customXml/item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116" Type="http://schemas.openxmlformats.org/officeDocument/2006/relationships/slide" Target="slides/slide111.xml"/><Relationship Id="rId137" Type="http://schemas.openxmlformats.org/officeDocument/2006/relationships/slide" Target="slides/slide132.xml"/><Relationship Id="rId158" Type="http://schemas.openxmlformats.org/officeDocument/2006/relationships/slide" Target="slides/slide153.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88" Type="http://schemas.openxmlformats.org/officeDocument/2006/relationships/slide" Target="slides/slide83.xml"/><Relationship Id="rId111" Type="http://schemas.openxmlformats.org/officeDocument/2006/relationships/slide" Target="slides/slide106.xml"/><Relationship Id="rId132" Type="http://schemas.openxmlformats.org/officeDocument/2006/relationships/slide" Target="slides/slide127.xml"/><Relationship Id="rId153" Type="http://schemas.openxmlformats.org/officeDocument/2006/relationships/slide" Target="slides/slide148.xml"/><Relationship Id="rId174" Type="http://schemas.openxmlformats.org/officeDocument/2006/relationships/slide" Target="slides/slide169.xml"/><Relationship Id="rId179" Type="http://schemas.openxmlformats.org/officeDocument/2006/relationships/slide" Target="slides/slide174.xml"/><Relationship Id="rId190" Type="http://schemas.openxmlformats.org/officeDocument/2006/relationships/viewProps" Target="viewProps.xml"/><Relationship Id="rId15" Type="http://schemas.openxmlformats.org/officeDocument/2006/relationships/slide" Target="slides/slide10.xml"/><Relationship Id="rId36" Type="http://schemas.openxmlformats.org/officeDocument/2006/relationships/slide" Target="slides/slide31.xml"/><Relationship Id="rId57" Type="http://schemas.openxmlformats.org/officeDocument/2006/relationships/slide" Target="slides/slide52.xml"/><Relationship Id="rId106" Type="http://schemas.openxmlformats.org/officeDocument/2006/relationships/slide" Target="slides/slide101.xml"/><Relationship Id="rId127" Type="http://schemas.openxmlformats.org/officeDocument/2006/relationships/slide" Target="slides/slide122.xml"/><Relationship Id="rId10" Type="http://schemas.openxmlformats.org/officeDocument/2006/relationships/slide" Target="slides/slide5.xml"/><Relationship Id="rId31" Type="http://schemas.openxmlformats.org/officeDocument/2006/relationships/slide" Target="slides/slide26.xml"/><Relationship Id="rId52" Type="http://schemas.openxmlformats.org/officeDocument/2006/relationships/slide" Target="slides/slide47.xml"/><Relationship Id="rId73" Type="http://schemas.openxmlformats.org/officeDocument/2006/relationships/slide" Target="slides/slide68.xml"/><Relationship Id="rId78" Type="http://schemas.openxmlformats.org/officeDocument/2006/relationships/slide" Target="slides/slide73.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122" Type="http://schemas.openxmlformats.org/officeDocument/2006/relationships/slide" Target="slides/slide117.xml"/><Relationship Id="rId143" Type="http://schemas.openxmlformats.org/officeDocument/2006/relationships/slide" Target="slides/slide138.xml"/><Relationship Id="rId148" Type="http://schemas.openxmlformats.org/officeDocument/2006/relationships/slide" Target="slides/slide143.xml"/><Relationship Id="rId164" Type="http://schemas.openxmlformats.org/officeDocument/2006/relationships/slide" Target="slides/slide159.xml"/><Relationship Id="rId169" Type="http://schemas.openxmlformats.org/officeDocument/2006/relationships/slide" Target="slides/slide164.xml"/><Relationship Id="rId185" Type="http://schemas.openxmlformats.org/officeDocument/2006/relationships/slide" Target="slides/slide180.xml"/><Relationship Id="rId4" Type="http://schemas.openxmlformats.org/officeDocument/2006/relationships/slideMaster" Target="slideMasters/slideMaster1.xml"/><Relationship Id="rId9" Type="http://schemas.openxmlformats.org/officeDocument/2006/relationships/slide" Target="slides/slide4.xml"/><Relationship Id="rId180" Type="http://schemas.openxmlformats.org/officeDocument/2006/relationships/slide" Target="slides/slide175.xml"/><Relationship Id="rId26" Type="http://schemas.openxmlformats.org/officeDocument/2006/relationships/slide" Target="slides/slide21.xml"/><Relationship Id="rId47" Type="http://schemas.openxmlformats.org/officeDocument/2006/relationships/slide" Target="slides/slide42.xml"/><Relationship Id="rId68" Type="http://schemas.openxmlformats.org/officeDocument/2006/relationships/slide" Target="slides/slide63.xml"/><Relationship Id="rId89" Type="http://schemas.openxmlformats.org/officeDocument/2006/relationships/slide" Target="slides/slide84.xml"/><Relationship Id="rId112" Type="http://schemas.openxmlformats.org/officeDocument/2006/relationships/slide" Target="slides/slide107.xml"/><Relationship Id="rId133" Type="http://schemas.openxmlformats.org/officeDocument/2006/relationships/slide" Target="slides/slide128.xml"/><Relationship Id="rId154" Type="http://schemas.openxmlformats.org/officeDocument/2006/relationships/slide" Target="slides/slide149.xml"/><Relationship Id="rId175" Type="http://schemas.openxmlformats.org/officeDocument/2006/relationships/slide" Target="slides/slide170.xml"/><Relationship Id="rId16" Type="http://schemas.openxmlformats.org/officeDocument/2006/relationships/slide" Target="slides/slide11.xml"/><Relationship Id="rId37" Type="http://schemas.openxmlformats.org/officeDocument/2006/relationships/slide" Target="slides/slide32.xml"/><Relationship Id="rId58" Type="http://schemas.openxmlformats.org/officeDocument/2006/relationships/slide" Target="slides/slide53.xml"/><Relationship Id="rId79" Type="http://schemas.openxmlformats.org/officeDocument/2006/relationships/slide" Target="slides/slide74.xml"/><Relationship Id="rId102" Type="http://schemas.openxmlformats.org/officeDocument/2006/relationships/slide" Target="slides/slide97.xml"/><Relationship Id="rId123" Type="http://schemas.openxmlformats.org/officeDocument/2006/relationships/slide" Target="slides/slide118.xml"/><Relationship Id="rId144" Type="http://schemas.openxmlformats.org/officeDocument/2006/relationships/slide" Target="slides/slide139.xml"/><Relationship Id="rId90" Type="http://schemas.openxmlformats.org/officeDocument/2006/relationships/slide" Target="slides/slide85.xml"/><Relationship Id="rId165" Type="http://schemas.openxmlformats.org/officeDocument/2006/relationships/slide" Target="slides/slide160.xml"/><Relationship Id="rId186" Type="http://schemas.openxmlformats.org/officeDocument/2006/relationships/slide" Target="slides/slide181.xml"/><Relationship Id="rId27" Type="http://schemas.openxmlformats.org/officeDocument/2006/relationships/slide" Target="slides/slide22.xml"/><Relationship Id="rId48" Type="http://schemas.openxmlformats.org/officeDocument/2006/relationships/slide" Target="slides/slide43.xml"/><Relationship Id="rId69" Type="http://schemas.openxmlformats.org/officeDocument/2006/relationships/slide" Target="slides/slide64.xml"/><Relationship Id="rId113" Type="http://schemas.openxmlformats.org/officeDocument/2006/relationships/slide" Target="slides/slide108.xml"/><Relationship Id="rId134" Type="http://schemas.openxmlformats.org/officeDocument/2006/relationships/slide" Target="slides/slide129.xml"/><Relationship Id="rId80" Type="http://schemas.openxmlformats.org/officeDocument/2006/relationships/slide" Target="slides/slide75.xml"/><Relationship Id="rId155" Type="http://schemas.openxmlformats.org/officeDocument/2006/relationships/slide" Target="slides/slide150.xml"/><Relationship Id="rId176" Type="http://schemas.openxmlformats.org/officeDocument/2006/relationships/slide" Target="slides/slide171.xml"/><Relationship Id="rId17" Type="http://schemas.openxmlformats.org/officeDocument/2006/relationships/slide" Target="slides/slide12.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24" Type="http://schemas.openxmlformats.org/officeDocument/2006/relationships/slide" Target="slides/slide119.xml"/><Relationship Id="rId70" Type="http://schemas.openxmlformats.org/officeDocument/2006/relationships/slide" Target="slides/slide65.xml"/><Relationship Id="rId91" Type="http://schemas.openxmlformats.org/officeDocument/2006/relationships/slide" Target="slides/slide86.xml"/><Relationship Id="rId145" Type="http://schemas.openxmlformats.org/officeDocument/2006/relationships/slide" Target="slides/slide140.xml"/><Relationship Id="rId166" Type="http://schemas.openxmlformats.org/officeDocument/2006/relationships/slide" Target="slides/slide161.xml"/><Relationship Id="rId187" Type="http://schemas.openxmlformats.org/officeDocument/2006/relationships/notesMaster" Target="notesMasters/notesMaster1.xml"/><Relationship Id="rId1" Type="http://schemas.openxmlformats.org/officeDocument/2006/relationships/customXml" Target="../customXml/item1.xml"/><Relationship Id="rId28" Type="http://schemas.openxmlformats.org/officeDocument/2006/relationships/slide" Target="slides/slide23.xml"/><Relationship Id="rId49" Type="http://schemas.openxmlformats.org/officeDocument/2006/relationships/slide" Target="slides/slide44.xml"/><Relationship Id="rId114" Type="http://schemas.openxmlformats.org/officeDocument/2006/relationships/slide" Target="slides/slide109.xml"/><Relationship Id="rId60" Type="http://schemas.openxmlformats.org/officeDocument/2006/relationships/slide" Target="slides/slide55.xml"/><Relationship Id="rId81" Type="http://schemas.openxmlformats.org/officeDocument/2006/relationships/slide" Target="slides/slide76.xml"/><Relationship Id="rId135" Type="http://schemas.openxmlformats.org/officeDocument/2006/relationships/slide" Target="slides/slide130.xml"/><Relationship Id="rId156" Type="http://schemas.openxmlformats.org/officeDocument/2006/relationships/slide" Target="slides/slide151.xml"/><Relationship Id="rId177" Type="http://schemas.openxmlformats.org/officeDocument/2006/relationships/slide" Target="slides/slide172.xml"/></Relationships>
</file>

<file path=ppt/diagrams/_rels/data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7.png"/><Relationship Id="rId2" Type="http://schemas.openxmlformats.org/officeDocument/2006/relationships/image" Target="../media/image40.svg"/><Relationship Id="rId1" Type="http://schemas.openxmlformats.org/officeDocument/2006/relationships/image" Target="../media/image4.png"/><Relationship Id="rId6" Type="http://schemas.openxmlformats.org/officeDocument/2006/relationships/image" Target="../media/image8.svg"/><Relationship Id="rId5" Type="http://schemas.openxmlformats.org/officeDocument/2006/relationships/image" Target="../media/image6.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8.png"/></Relationships>
</file>

<file path=ppt/diagrams/_rels/data2.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7.png"/><Relationship Id="rId2" Type="http://schemas.openxmlformats.org/officeDocument/2006/relationships/image" Target="../media/image40.svg"/><Relationship Id="rId1" Type="http://schemas.openxmlformats.org/officeDocument/2006/relationships/image" Target="../media/image4.png"/><Relationship Id="rId6" Type="http://schemas.openxmlformats.org/officeDocument/2006/relationships/image" Target="../media/image8.svg"/><Relationship Id="rId5" Type="http://schemas.openxmlformats.org/officeDocument/2006/relationships/image" Target="../media/image6.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8.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7.png"/><Relationship Id="rId2" Type="http://schemas.openxmlformats.org/officeDocument/2006/relationships/image" Target="../media/image40.svg"/><Relationship Id="rId1" Type="http://schemas.openxmlformats.org/officeDocument/2006/relationships/image" Target="../media/image4.png"/><Relationship Id="rId6" Type="http://schemas.openxmlformats.org/officeDocument/2006/relationships/image" Target="../media/image8.svg"/><Relationship Id="rId5" Type="http://schemas.openxmlformats.org/officeDocument/2006/relationships/image" Target="../media/image6.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8.png"/></Relationships>
</file>

<file path=ppt/diagrams/_rels/drawing2.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7.png"/><Relationship Id="rId2" Type="http://schemas.openxmlformats.org/officeDocument/2006/relationships/image" Target="../media/image40.svg"/><Relationship Id="rId1" Type="http://schemas.openxmlformats.org/officeDocument/2006/relationships/image" Target="../media/image4.png"/><Relationship Id="rId6" Type="http://schemas.openxmlformats.org/officeDocument/2006/relationships/image" Target="../media/image8.svg"/><Relationship Id="rId5" Type="http://schemas.openxmlformats.org/officeDocument/2006/relationships/image" Target="../media/image6.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8.png"/></Relationships>
</file>

<file path=ppt/diagrams/colors1.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62F69A6-0780-49EA-A6A8-3965C12489B2}" type="doc">
      <dgm:prSet loTypeId="urn:microsoft.com/office/officeart/2018/2/layout/IconVerticalSolidList" loCatId="icon" qsTypeId="urn:microsoft.com/office/officeart/2005/8/quickstyle/simple1" qsCatId="simple" csTypeId="urn:microsoft.com/office/officeart/2018/5/colors/Iconchunking_neutralbg_colorful5" csCatId="colorful" phldr="1"/>
      <dgm:spPr/>
      <dgm:t>
        <a:bodyPr/>
        <a:lstStyle/>
        <a:p>
          <a:endParaRPr lang="en-US"/>
        </a:p>
      </dgm:t>
    </dgm:pt>
    <dgm:pt modelId="{30269CC2-8DD6-4402-82F3-18F164A732FF}">
      <dgm:prSet/>
      <dgm:spPr/>
      <dgm:t>
        <a:bodyPr/>
        <a:lstStyle/>
        <a:p>
          <a:r>
            <a:rPr lang="en-US" b="1" dirty="0" smtClean="0">
              <a:solidFill>
                <a:schemeClr val="bg1"/>
              </a:solidFill>
              <a:latin typeface="OCR A Extended" panose="02010509020102010303" pitchFamily="50" charset="0"/>
            </a:rPr>
            <a:t>WHAT IS  A NETWORK</a:t>
          </a:r>
          <a:endParaRPr lang="en-US" dirty="0">
            <a:solidFill>
              <a:schemeClr val="bg1"/>
            </a:solidFill>
            <a:latin typeface="OCR A Extended" panose="02010509020102010303" pitchFamily="50" charset="0"/>
          </a:endParaRPr>
        </a:p>
      </dgm:t>
    </dgm:pt>
    <dgm:pt modelId="{4A8A3B18-A3DE-475C-8BF1-FB4B84DDA43B}" type="parTrans" cxnId="{813C1BD6-5A4A-43F4-8BF7-0645F72381AA}">
      <dgm:prSet/>
      <dgm:spPr/>
      <dgm:t>
        <a:bodyPr/>
        <a:lstStyle/>
        <a:p>
          <a:endParaRPr lang="en-US"/>
        </a:p>
      </dgm:t>
    </dgm:pt>
    <dgm:pt modelId="{2DAA2C1D-14F6-4BCA-B047-0B53ADD46F43}" type="sibTrans" cxnId="{813C1BD6-5A4A-43F4-8BF7-0645F72381AA}">
      <dgm:prSet/>
      <dgm:spPr/>
      <dgm:t>
        <a:bodyPr/>
        <a:lstStyle/>
        <a:p>
          <a:endParaRPr lang="en-US"/>
        </a:p>
      </dgm:t>
    </dgm:pt>
    <dgm:pt modelId="{2B87ECDB-C552-42F6-9B52-6548A18B206B}">
      <dgm:prSet/>
      <dgm:spPr/>
      <dgm:t>
        <a:bodyPr/>
        <a:lstStyle/>
        <a:p>
          <a:r>
            <a:rPr lang="en-US" b="1" dirty="0" smtClean="0">
              <a:solidFill>
                <a:schemeClr val="bg1"/>
              </a:solidFill>
              <a:latin typeface="OCR A Extended" panose="02010509020102010303" pitchFamily="50" charset="0"/>
            </a:rPr>
            <a:t>NETWORK TYPES</a:t>
          </a:r>
          <a:endParaRPr lang="en-US" dirty="0">
            <a:solidFill>
              <a:schemeClr val="bg1"/>
            </a:solidFill>
            <a:latin typeface="OCR A Extended" panose="02010509020102010303" pitchFamily="50" charset="0"/>
          </a:endParaRPr>
        </a:p>
      </dgm:t>
    </dgm:pt>
    <dgm:pt modelId="{0DC560D9-C62C-41BA-8D68-CB78933BFF0C}" type="parTrans" cxnId="{91AFA996-5E3B-401C-B400-E70DBD4A4AB6}">
      <dgm:prSet/>
      <dgm:spPr/>
      <dgm:t>
        <a:bodyPr/>
        <a:lstStyle/>
        <a:p>
          <a:endParaRPr lang="en-US"/>
        </a:p>
      </dgm:t>
    </dgm:pt>
    <dgm:pt modelId="{80EFB54F-1AC8-40D9-981D-4C85160A5799}" type="sibTrans" cxnId="{91AFA996-5E3B-401C-B400-E70DBD4A4AB6}">
      <dgm:prSet/>
      <dgm:spPr/>
      <dgm:t>
        <a:bodyPr/>
        <a:lstStyle/>
        <a:p>
          <a:endParaRPr lang="en-US"/>
        </a:p>
      </dgm:t>
    </dgm:pt>
    <dgm:pt modelId="{419DF63C-9792-4EF5-9125-1EEF4D07C33F}">
      <dgm:prSet/>
      <dgm:spPr/>
      <dgm:t>
        <a:bodyPr/>
        <a:lstStyle/>
        <a:p>
          <a:r>
            <a:rPr lang="en-US" b="1" dirty="0" smtClean="0">
              <a:solidFill>
                <a:schemeClr val="bg1"/>
              </a:solidFill>
              <a:latin typeface="OCR A Extended" panose="02010509020102010303" pitchFamily="50" charset="0"/>
            </a:rPr>
            <a:t>NETWORK TOPOLOGIES</a:t>
          </a:r>
          <a:endParaRPr lang="en-US" b="1" dirty="0">
            <a:solidFill>
              <a:schemeClr val="bg1"/>
            </a:solidFill>
            <a:latin typeface="OCR A Extended" panose="02010509020102010303" pitchFamily="50" charset="0"/>
          </a:endParaRPr>
        </a:p>
      </dgm:t>
    </dgm:pt>
    <dgm:pt modelId="{2B95E8EF-82FE-4F54-970D-D55C9AD8EC00}" type="parTrans" cxnId="{024B121E-3EE5-42C9-97D1-5E0D27C29DC3}">
      <dgm:prSet/>
      <dgm:spPr/>
      <dgm:t>
        <a:bodyPr/>
        <a:lstStyle/>
        <a:p>
          <a:endParaRPr lang="en-US"/>
        </a:p>
      </dgm:t>
    </dgm:pt>
    <dgm:pt modelId="{EA8773AB-BB82-4BF6-944E-80CD2086CE93}" type="sibTrans" cxnId="{024B121E-3EE5-42C9-97D1-5E0D27C29DC3}">
      <dgm:prSet/>
      <dgm:spPr/>
      <dgm:t>
        <a:bodyPr/>
        <a:lstStyle/>
        <a:p>
          <a:endParaRPr lang="en-US"/>
        </a:p>
      </dgm:t>
    </dgm:pt>
    <dgm:pt modelId="{1B1E513F-BEB7-483A-8F12-A8210AEF19E9}">
      <dgm:prSet/>
      <dgm:spPr/>
      <dgm:t>
        <a:bodyPr/>
        <a:lstStyle/>
        <a:p>
          <a:r>
            <a:rPr lang="en-US" b="1" dirty="0" smtClean="0">
              <a:solidFill>
                <a:schemeClr val="bg1"/>
              </a:solidFill>
              <a:latin typeface="OCR A Extended" panose="02010509020102010303" pitchFamily="50" charset="0"/>
            </a:rPr>
            <a:t>NETWORK DEVICES</a:t>
          </a:r>
          <a:endParaRPr lang="en-US" b="1" dirty="0">
            <a:solidFill>
              <a:schemeClr val="bg1"/>
            </a:solidFill>
            <a:latin typeface="OCR A Extended" panose="02010509020102010303" pitchFamily="50" charset="0"/>
          </a:endParaRPr>
        </a:p>
      </dgm:t>
    </dgm:pt>
    <dgm:pt modelId="{DB284026-3063-4705-B72C-ADE04469BE6D}" type="parTrans" cxnId="{9CD469EF-CF99-411A-B4B3-5B2C59AF684C}">
      <dgm:prSet/>
      <dgm:spPr/>
      <dgm:t>
        <a:bodyPr/>
        <a:lstStyle/>
        <a:p>
          <a:endParaRPr lang="en-US"/>
        </a:p>
      </dgm:t>
    </dgm:pt>
    <dgm:pt modelId="{D99C9B80-BA48-46B7-8B67-372E2AFD9E86}" type="sibTrans" cxnId="{9CD469EF-CF99-411A-B4B3-5B2C59AF684C}">
      <dgm:prSet/>
      <dgm:spPr/>
      <dgm:t>
        <a:bodyPr/>
        <a:lstStyle/>
        <a:p>
          <a:endParaRPr lang="en-US"/>
        </a:p>
      </dgm:t>
    </dgm:pt>
    <dgm:pt modelId="{F4A56385-3827-49D1-B533-953BA75136B7}">
      <dgm:prSet/>
      <dgm:spPr/>
      <dgm:t>
        <a:bodyPr/>
        <a:lstStyle/>
        <a:p>
          <a:r>
            <a:rPr lang="en-US" b="1" dirty="0" smtClean="0">
              <a:solidFill>
                <a:schemeClr val="bg1"/>
              </a:solidFill>
              <a:latin typeface="OCR A Extended" panose="02010509020102010303" pitchFamily="50" charset="0"/>
            </a:rPr>
            <a:t>NETWORK PROTOCOLS</a:t>
          </a:r>
          <a:endParaRPr lang="en-US" b="1" dirty="0">
            <a:solidFill>
              <a:schemeClr val="bg1"/>
            </a:solidFill>
            <a:latin typeface="OCR A Extended" panose="02010509020102010303" pitchFamily="50" charset="0"/>
          </a:endParaRPr>
        </a:p>
      </dgm:t>
    </dgm:pt>
    <dgm:pt modelId="{5C6E35C5-B6D6-42D4-9FF2-63E3FEC1E45F}" type="parTrans" cxnId="{D572C096-14C8-487B-ABCD-6354192B80BA}">
      <dgm:prSet/>
      <dgm:spPr/>
      <dgm:t>
        <a:bodyPr/>
        <a:lstStyle/>
        <a:p>
          <a:endParaRPr lang="en-US"/>
        </a:p>
      </dgm:t>
    </dgm:pt>
    <dgm:pt modelId="{E866DA3A-B427-429E-A892-4812B432ED79}" type="sibTrans" cxnId="{D572C096-14C8-487B-ABCD-6354192B80BA}">
      <dgm:prSet/>
      <dgm:spPr/>
      <dgm:t>
        <a:bodyPr/>
        <a:lstStyle/>
        <a:p>
          <a:endParaRPr lang="en-US"/>
        </a:p>
      </dgm:t>
    </dgm:pt>
    <dgm:pt modelId="{05261D3E-3CC7-4C85-9E09-D67FC777908C}" type="pres">
      <dgm:prSet presAssocID="{162F69A6-0780-49EA-A6A8-3965C12489B2}" presName="root" presStyleCnt="0">
        <dgm:presLayoutVars>
          <dgm:dir/>
          <dgm:resizeHandles val="exact"/>
        </dgm:presLayoutVars>
      </dgm:prSet>
      <dgm:spPr/>
      <dgm:t>
        <a:bodyPr/>
        <a:lstStyle/>
        <a:p>
          <a:endParaRPr lang="en-US"/>
        </a:p>
      </dgm:t>
    </dgm:pt>
    <dgm:pt modelId="{25C6FE9B-AED9-47D9-807F-76A517615FC1}" type="pres">
      <dgm:prSet presAssocID="{30269CC2-8DD6-4402-82F3-18F164A732FF}" presName="compNode" presStyleCnt="0"/>
      <dgm:spPr/>
    </dgm:pt>
    <dgm:pt modelId="{99698387-9DF3-4127-A7DE-FCE3F05A3470}" type="pres">
      <dgm:prSet presAssocID="{30269CC2-8DD6-4402-82F3-18F164A732FF}" presName="bgRect" presStyleLbl="bgShp" presStyleIdx="0" presStyleCnt="5"/>
      <dgm:spPr>
        <a:prstGeom prst="rect">
          <a:avLst/>
        </a:prstGeom>
        <a:gradFill rotWithShape="0">
          <a:gsLst>
            <a:gs pos="0">
              <a:schemeClr val="tx1">
                <a:lumMod val="75000"/>
                <a:lumOff val="25000"/>
              </a:schemeClr>
            </a:gs>
            <a:gs pos="15929">
              <a:schemeClr val="tx1">
                <a:lumMod val="85000"/>
                <a:lumOff val="15000"/>
              </a:schemeClr>
            </a:gs>
            <a:gs pos="97000">
              <a:schemeClr val="tx1">
                <a:lumMod val="85000"/>
                <a:lumOff val="15000"/>
              </a:schemeClr>
            </a:gs>
            <a:gs pos="100000">
              <a:schemeClr val="accent2">
                <a:lumMod val="75000"/>
              </a:schemeClr>
            </a:gs>
          </a:gsLst>
          <a:lin ang="10800000" scaled="0"/>
        </a:gradFill>
      </dgm:spPr>
    </dgm:pt>
    <dgm:pt modelId="{B52E1101-E263-4511-8D8F-5A215C912C41}" type="pres">
      <dgm:prSet presAssocID="{30269CC2-8DD6-4402-82F3-18F164A732FF}" presName="iconRect" presStyleLbl="node1" presStyleIdx="0" presStyleCnt="5"/>
      <dgm:spPr>
        <a:blipFill>
          <a:blip xmlns:r="http://schemas.openxmlformats.org/officeDocument/2006/relationships" r:embed="rId1" cstate="screen">
            <a:extLst>
              <a:ext uri="{28A0092B-C50C-407E-A947-70E740481C1C}">
                <a14:useLocalDpi xmlns:a14="http://schemas.microsoft.com/office/drawing/2010/main"/>
              </a:ext>
              <a:ext uri="{96DAC541-7B7A-43D3-8B79-37D633B846F1}">
                <asvg:svgBlip xmlns=""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Ferry"/>
        </a:ext>
      </dgm:extLst>
    </dgm:pt>
    <dgm:pt modelId="{18EFBBAF-BD9F-4030-B8A4-57CCEB350921}" type="pres">
      <dgm:prSet presAssocID="{30269CC2-8DD6-4402-82F3-18F164A732FF}" presName="spaceRect" presStyleCnt="0"/>
      <dgm:spPr/>
    </dgm:pt>
    <dgm:pt modelId="{F113ED77-1650-49A8-987A-A13C2A50CEA5}" type="pres">
      <dgm:prSet presAssocID="{30269CC2-8DD6-4402-82F3-18F164A732FF}" presName="parTx" presStyleLbl="revTx" presStyleIdx="0" presStyleCnt="5">
        <dgm:presLayoutVars>
          <dgm:chMax val="0"/>
          <dgm:chPref val="0"/>
        </dgm:presLayoutVars>
      </dgm:prSet>
      <dgm:spPr/>
      <dgm:t>
        <a:bodyPr/>
        <a:lstStyle/>
        <a:p>
          <a:endParaRPr lang="en-US"/>
        </a:p>
      </dgm:t>
    </dgm:pt>
    <dgm:pt modelId="{084D1940-F8FF-48AA-A0CA-908C7645C951}" type="pres">
      <dgm:prSet presAssocID="{2DAA2C1D-14F6-4BCA-B047-0B53ADD46F43}" presName="sibTrans" presStyleCnt="0"/>
      <dgm:spPr/>
    </dgm:pt>
    <dgm:pt modelId="{922A9066-91F0-4494-8CF8-01F8511B6028}" type="pres">
      <dgm:prSet presAssocID="{2B87ECDB-C552-42F6-9B52-6548A18B206B}" presName="compNode" presStyleCnt="0"/>
      <dgm:spPr/>
    </dgm:pt>
    <dgm:pt modelId="{FA3369E0-5B38-4FDD-A9F5-22B9810A03F7}" type="pres">
      <dgm:prSet presAssocID="{2B87ECDB-C552-42F6-9B52-6548A18B206B}" presName="bgRect" presStyleLbl="bgShp" presStyleIdx="1" presStyleCnt="5"/>
      <dgm:spPr>
        <a:xfrm>
          <a:off x="0" y="1249576"/>
          <a:ext cx="6791323" cy="995920"/>
        </a:xfrm>
        <a:prstGeom prst="rect">
          <a:avLst/>
        </a:prstGeom>
        <a:gradFill rotWithShape="0">
          <a:gsLst>
            <a:gs pos="0">
              <a:srgbClr val="000000">
                <a:lumMod val="75000"/>
                <a:lumOff val="25000"/>
              </a:srgbClr>
            </a:gs>
            <a:gs pos="15929">
              <a:srgbClr val="000000">
                <a:lumMod val="85000"/>
                <a:lumOff val="15000"/>
              </a:srgbClr>
            </a:gs>
            <a:gs pos="97000">
              <a:srgbClr val="000000">
                <a:lumMod val="85000"/>
                <a:lumOff val="15000"/>
              </a:srgbClr>
            </a:gs>
            <a:gs pos="100000">
              <a:srgbClr val="17B2D1">
                <a:lumMod val="75000"/>
              </a:srgbClr>
            </a:gs>
          </a:gsLst>
          <a:lin ang="10800000" scaled="0"/>
        </a:gradFill>
        <a:ln>
          <a:noFill/>
        </a:ln>
        <a:effectLst/>
      </dgm:spPr>
    </dgm:pt>
    <dgm:pt modelId="{FADE9C4E-BFE3-4374-BE2C-676ED238ACF2}" type="pres">
      <dgm:prSet presAssocID="{2B87ECDB-C552-42F6-9B52-6548A18B206B}" presName="iconRect" presStyleLbl="node1" presStyleIdx="1" presStyleCnt="5"/>
      <dgm:spPr>
        <a:blipFill>
          <a:blip xmlns:r="http://schemas.openxmlformats.org/officeDocument/2006/relationships" r:embed="rId3" cstate="screen">
            <a:extLst>
              <a:ext uri="{28A0092B-C50C-407E-A947-70E740481C1C}">
                <a14:useLocalDpi xmlns:a14="http://schemas.microsoft.com/office/drawing/2010/main"/>
              </a:ext>
              <a:ext uri="{96DAC541-7B7A-43D3-8B79-37D633B846F1}">
                <asvg:svgBlip xmlns=""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Education"/>
        </a:ext>
      </dgm:extLst>
    </dgm:pt>
    <dgm:pt modelId="{7000F0F2-143F-4CAE-BA6B-E9C401E5437A}" type="pres">
      <dgm:prSet presAssocID="{2B87ECDB-C552-42F6-9B52-6548A18B206B}" presName="spaceRect" presStyleCnt="0"/>
      <dgm:spPr/>
    </dgm:pt>
    <dgm:pt modelId="{AC018808-9CEA-4C61-8875-3E922AA167D7}" type="pres">
      <dgm:prSet presAssocID="{2B87ECDB-C552-42F6-9B52-6548A18B206B}" presName="parTx" presStyleLbl="revTx" presStyleIdx="1" presStyleCnt="5">
        <dgm:presLayoutVars>
          <dgm:chMax val="0"/>
          <dgm:chPref val="0"/>
        </dgm:presLayoutVars>
      </dgm:prSet>
      <dgm:spPr/>
      <dgm:t>
        <a:bodyPr/>
        <a:lstStyle/>
        <a:p>
          <a:endParaRPr lang="en-US"/>
        </a:p>
      </dgm:t>
    </dgm:pt>
    <dgm:pt modelId="{CE46B6BD-FA9F-4C65-8E75-D8C24C71657B}" type="pres">
      <dgm:prSet presAssocID="{80EFB54F-1AC8-40D9-981D-4C85160A5799}" presName="sibTrans" presStyleCnt="0"/>
      <dgm:spPr/>
    </dgm:pt>
    <dgm:pt modelId="{B12160B6-4EC8-4B4D-A1B2-F7F5F2795F75}" type="pres">
      <dgm:prSet presAssocID="{419DF63C-9792-4EF5-9125-1EEF4D07C33F}" presName="compNode" presStyleCnt="0"/>
      <dgm:spPr/>
    </dgm:pt>
    <dgm:pt modelId="{DB8ABDAA-976A-4A84-A3C3-277080E19DCA}" type="pres">
      <dgm:prSet presAssocID="{419DF63C-9792-4EF5-9125-1EEF4D07C33F}" presName="bgRect" presStyleLbl="bgShp" presStyleIdx="2" presStyleCnt="5"/>
      <dgm:spPr>
        <a:xfrm>
          <a:off x="0" y="2494477"/>
          <a:ext cx="6791323" cy="995920"/>
        </a:xfrm>
        <a:prstGeom prst="rect">
          <a:avLst/>
        </a:prstGeom>
        <a:gradFill rotWithShape="0">
          <a:gsLst>
            <a:gs pos="0">
              <a:srgbClr val="000000">
                <a:lumMod val="75000"/>
                <a:lumOff val="25000"/>
              </a:srgbClr>
            </a:gs>
            <a:gs pos="15929">
              <a:srgbClr val="000000">
                <a:lumMod val="85000"/>
                <a:lumOff val="15000"/>
              </a:srgbClr>
            </a:gs>
            <a:gs pos="97000">
              <a:srgbClr val="000000">
                <a:lumMod val="85000"/>
                <a:lumOff val="15000"/>
              </a:srgbClr>
            </a:gs>
            <a:gs pos="100000">
              <a:srgbClr val="17B2D1">
                <a:lumMod val="75000"/>
              </a:srgbClr>
            </a:gs>
          </a:gsLst>
          <a:lin ang="10800000" scaled="0"/>
        </a:gradFill>
        <a:ln>
          <a:noFill/>
        </a:ln>
        <a:effectLst/>
      </dgm:spPr>
    </dgm:pt>
    <dgm:pt modelId="{D335376E-740A-4A47-BC5B-3381DE731CE0}" type="pres">
      <dgm:prSet presAssocID="{419DF63C-9792-4EF5-9125-1EEF4D07C33F}" presName="iconRect" presStyleLbl="node1" presStyleIdx="2" presStyleCnt="5"/>
      <dgm:spPr>
        <a:blipFill>
          <a:blip xmlns:r="http://schemas.openxmlformats.org/officeDocument/2006/relationships" r:embed="rId5" cstate="screen">
            <a:extLst>
              <a:ext uri="{28A0092B-C50C-407E-A947-70E740481C1C}">
                <a14:useLocalDpi xmlns:a14="http://schemas.microsoft.com/office/drawing/2010/main"/>
              </a:ext>
              <a:ext uri="{96DAC541-7B7A-43D3-8B79-37D633B846F1}">
                <asvg:svgBlip xmlns=""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OpenEnrollment"/>
        </a:ext>
      </dgm:extLst>
    </dgm:pt>
    <dgm:pt modelId="{BCDE90E0-E45B-4C79-BE60-A53702208276}" type="pres">
      <dgm:prSet presAssocID="{419DF63C-9792-4EF5-9125-1EEF4D07C33F}" presName="spaceRect" presStyleCnt="0"/>
      <dgm:spPr/>
    </dgm:pt>
    <dgm:pt modelId="{8409F791-340A-4625-9294-3E680D66DB63}" type="pres">
      <dgm:prSet presAssocID="{419DF63C-9792-4EF5-9125-1EEF4D07C33F}" presName="parTx" presStyleLbl="revTx" presStyleIdx="2" presStyleCnt="5">
        <dgm:presLayoutVars>
          <dgm:chMax val="0"/>
          <dgm:chPref val="0"/>
        </dgm:presLayoutVars>
      </dgm:prSet>
      <dgm:spPr/>
      <dgm:t>
        <a:bodyPr/>
        <a:lstStyle/>
        <a:p>
          <a:endParaRPr lang="en-US"/>
        </a:p>
      </dgm:t>
    </dgm:pt>
    <dgm:pt modelId="{D4892BA4-47FA-499C-84FA-3A971E9AFE41}" type="pres">
      <dgm:prSet presAssocID="{EA8773AB-BB82-4BF6-944E-80CD2086CE93}" presName="sibTrans" presStyleCnt="0"/>
      <dgm:spPr/>
    </dgm:pt>
    <dgm:pt modelId="{390D1410-0CB7-44D5-903C-C35615DE86E1}" type="pres">
      <dgm:prSet presAssocID="{1B1E513F-BEB7-483A-8F12-A8210AEF19E9}" presName="compNode" presStyleCnt="0"/>
      <dgm:spPr/>
    </dgm:pt>
    <dgm:pt modelId="{C2FCE80A-DCA0-4D7F-8F72-19CB2337E588}" type="pres">
      <dgm:prSet presAssocID="{1B1E513F-BEB7-483A-8F12-A8210AEF19E9}" presName="bgRect" presStyleLbl="bgShp" presStyleIdx="3" presStyleCnt="5"/>
      <dgm:spPr>
        <a:xfrm>
          <a:off x="0" y="3739377"/>
          <a:ext cx="6791323" cy="995920"/>
        </a:xfrm>
        <a:prstGeom prst="rect">
          <a:avLst/>
        </a:prstGeom>
        <a:gradFill rotWithShape="0">
          <a:gsLst>
            <a:gs pos="0">
              <a:srgbClr val="000000">
                <a:lumMod val="75000"/>
                <a:lumOff val="25000"/>
              </a:srgbClr>
            </a:gs>
            <a:gs pos="15929">
              <a:srgbClr val="000000">
                <a:lumMod val="85000"/>
                <a:lumOff val="15000"/>
              </a:srgbClr>
            </a:gs>
            <a:gs pos="97000">
              <a:srgbClr val="000000">
                <a:lumMod val="85000"/>
                <a:lumOff val="15000"/>
              </a:srgbClr>
            </a:gs>
            <a:gs pos="100000">
              <a:srgbClr val="17B2D1">
                <a:lumMod val="75000"/>
              </a:srgbClr>
            </a:gs>
          </a:gsLst>
          <a:lin ang="10800000" scaled="0"/>
        </a:gradFill>
        <a:ln>
          <a:noFill/>
        </a:ln>
        <a:effectLst/>
      </dgm:spPr>
    </dgm:pt>
    <dgm:pt modelId="{1B0B9210-632F-4BB5-B140-1FA20D3CF123}" type="pres">
      <dgm:prSet presAssocID="{1B1E513F-BEB7-483A-8F12-A8210AEF19E9}" presName="iconRect" presStyleLbl="node1" presStyleIdx="3" presStyleCnt="5"/>
      <dgm:spPr>
        <a:blipFill>
          <a:blip xmlns:r="http://schemas.openxmlformats.org/officeDocument/2006/relationships" r:embed="rId7" cstate="screen">
            <a:extLst>
              <a:ext uri="{28A0092B-C50C-407E-A947-70E740481C1C}">
                <a14:useLocalDpi xmlns:a14="http://schemas.microsoft.com/office/drawing/2010/main"/>
              </a:ext>
              <a:ext uri="{96DAC541-7B7A-43D3-8B79-37D633B846F1}">
                <asvg:svgBlip xmlns=""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FaxOutline"/>
        </a:ext>
      </dgm:extLst>
    </dgm:pt>
    <dgm:pt modelId="{E9B85894-F3EF-4216-9DD4-962DCF409217}" type="pres">
      <dgm:prSet presAssocID="{1B1E513F-BEB7-483A-8F12-A8210AEF19E9}" presName="spaceRect" presStyleCnt="0"/>
      <dgm:spPr/>
    </dgm:pt>
    <dgm:pt modelId="{3CBA7321-E2AC-48FD-B351-CE3C9A4CE924}" type="pres">
      <dgm:prSet presAssocID="{1B1E513F-BEB7-483A-8F12-A8210AEF19E9}" presName="parTx" presStyleLbl="revTx" presStyleIdx="3" presStyleCnt="5">
        <dgm:presLayoutVars>
          <dgm:chMax val="0"/>
          <dgm:chPref val="0"/>
        </dgm:presLayoutVars>
      </dgm:prSet>
      <dgm:spPr/>
      <dgm:t>
        <a:bodyPr/>
        <a:lstStyle/>
        <a:p>
          <a:endParaRPr lang="en-US"/>
        </a:p>
      </dgm:t>
    </dgm:pt>
    <dgm:pt modelId="{5E25F319-BBA5-4820-B2FC-14F8D56BF078}" type="pres">
      <dgm:prSet presAssocID="{D99C9B80-BA48-46B7-8B67-372E2AFD9E86}" presName="sibTrans" presStyleCnt="0"/>
      <dgm:spPr/>
    </dgm:pt>
    <dgm:pt modelId="{A9DA4473-F7AD-4D05-A89E-4317469C9CAC}" type="pres">
      <dgm:prSet presAssocID="{F4A56385-3827-49D1-B533-953BA75136B7}" presName="compNode" presStyleCnt="0"/>
      <dgm:spPr/>
    </dgm:pt>
    <dgm:pt modelId="{343A76ED-9DD6-4B0A-830E-16ED952B3D06}" type="pres">
      <dgm:prSet presAssocID="{F4A56385-3827-49D1-B533-953BA75136B7}" presName="bgRect" presStyleLbl="bgShp" presStyleIdx="4" presStyleCnt="5"/>
      <dgm:spPr>
        <a:xfrm>
          <a:off x="0" y="4984278"/>
          <a:ext cx="6791323" cy="995920"/>
        </a:xfrm>
        <a:prstGeom prst="rect">
          <a:avLst/>
        </a:prstGeom>
        <a:gradFill rotWithShape="0">
          <a:gsLst>
            <a:gs pos="0">
              <a:srgbClr val="000000">
                <a:lumMod val="75000"/>
                <a:lumOff val="25000"/>
              </a:srgbClr>
            </a:gs>
            <a:gs pos="15929">
              <a:srgbClr val="000000">
                <a:lumMod val="85000"/>
                <a:lumOff val="15000"/>
              </a:srgbClr>
            </a:gs>
            <a:gs pos="97000">
              <a:srgbClr val="000000">
                <a:lumMod val="85000"/>
                <a:lumOff val="15000"/>
              </a:srgbClr>
            </a:gs>
            <a:gs pos="100000">
              <a:srgbClr val="17B2D1">
                <a:lumMod val="75000"/>
              </a:srgbClr>
            </a:gs>
          </a:gsLst>
          <a:lin ang="10800000" scaled="0"/>
        </a:gradFill>
        <a:ln>
          <a:noFill/>
        </a:ln>
        <a:effectLst/>
      </dgm:spPr>
    </dgm:pt>
    <dgm:pt modelId="{C21BED67-1F13-4312-815B-B5C34DAA27F9}" type="pres">
      <dgm:prSet presAssocID="{F4A56385-3827-49D1-B533-953BA75136B7}" presName="iconRect" presStyleLbl="node1" presStyleIdx="4" presStyleCnt="5"/>
      <dgm:spPr>
        <a:blipFill>
          <a:blip xmlns:r="http://schemas.openxmlformats.org/officeDocument/2006/relationships" r:embed="rId9" cstate="screen">
            <a:extLst>
              <a:ext uri="{28A0092B-C50C-407E-A947-70E740481C1C}">
                <a14:useLocalDpi xmlns:a14="http://schemas.microsoft.com/office/drawing/2010/main"/>
              </a:ext>
              <a:ext uri="{96DAC541-7B7A-43D3-8B79-37D633B846F1}">
                <asvg:svgBlip xmlns=""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Footer"/>
        </a:ext>
      </dgm:extLst>
    </dgm:pt>
    <dgm:pt modelId="{8854FDB6-04FD-4DEB-9AB6-DDB7E532A353}" type="pres">
      <dgm:prSet presAssocID="{F4A56385-3827-49D1-B533-953BA75136B7}" presName="spaceRect" presStyleCnt="0"/>
      <dgm:spPr/>
    </dgm:pt>
    <dgm:pt modelId="{9260EF14-C09B-4543-88B7-7F45704CBA36}" type="pres">
      <dgm:prSet presAssocID="{F4A56385-3827-49D1-B533-953BA75136B7}" presName="parTx" presStyleLbl="revTx" presStyleIdx="4" presStyleCnt="5">
        <dgm:presLayoutVars>
          <dgm:chMax val="0"/>
          <dgm:chPref val="0"/>
        </dgm:presLayoutVars>
      </dgm:prSet>
      <dgm:spPr/>
      <dgm:t>
        <a:bodyPr/>
        <a:lstStyle/>
        <a:p>
          <a:endParaRPr lang="en-US"/>
        </a:p>
      </dgm:t>
    </dgm:pt>
  </dgm:ptLst>
  <dgm:cxnLst>
    <dgm:cxn modelId="{D7E7903A-483E-4876-8C77-EEB10661B95B}" type="presOf" srcId="{1B1E513F-BEB7-483A-8F12-A8210AEF19E9}" destId="{3CBA7321-E2AC-48FD-B351-CE3C9A4CE924}" srcOrd="0" destOrd="0" presId="urn:microsoft.com/office/officeart/2018/2/layout/IconVerticalSolidList"/>
    <dgm:cxn modelId="{7F77D1ED-2343-4635-9FDF-CF5C9D2B3315}" type="presOf" srcId="{162F69A6-0780-49EA-A6A8-3965C12489B2}" destId="{05261D3E-3CC7-4C85-9E09-D67FC777908C}" srcOrd="0" destOrd="0" presId="urn:microsoft.com/office/officeart/2018/2/layout/IconVerticalSolidList"/>
    <dgm:cxn modelId="{813C1BD6-5A4A-43F4-8BF7-0645F72381AA}" srcId="{162F69A6-0780-49EA-A6A8-3965C12489B2}" destId="{30269CC2-8DD6-4402-82F3-18F164A732FF}" srcOrd="0" destOrd="0" parTransId="{4A8A3B18-A3DE-475C-8BF1-FB4B84DDA43B}" sibTransId="{2DAA2C1D-14F6-4BCA-B047-0B53ADD46F43}"/>
    <dgm:cxn modelId="{9CD469EF-CF99-411A-B4B3-5B2C59AF684C}" srcId="{162F69A6-0780-49EA-A6A8-3965C12489B2}" destId="{1B1E513F-BEB7-483A-8F12-A8210AEF19E9}" srcOrd="3" destOrd="0" parTransId="{DB284026-3063-4705-B72C-ADE04469BE6D}" sibTransId="{D99C9B80-BA48-46B7-8B67-372E2AFD9E86}"/>
    <dgm:cxn modelId="{C9B7BD43-67DC-4CD4-86B0-92B8BFA59068}" type="presOf" srcId="{2B87ECDB-C552-42F6-9B52-6548A18B206B}" destId="{AC018808-9CEA-4C61-8875-3E922AA167D7}" srcOrd="0" destOrd="0" presId="urn:microsoft.com/office/officeart/2018/2/layout/IconVerticalSolidList"/>
    <dgm:cxn modelId="{024B121E-3EE5-42C9-97D1-5E0D27C29DC3}" srcId="{162F69A6-0780-49EA-A6A8-3965C12489B2}" destId="{419DF63C-9792-4EF5-9125-1EEF4D07C33F}" srcOrd="2" destOrd="0" parTransId="{2B95E8EF-82FE-4F54-970D-D55C9AD8EC00}" sibTransId="{EA8773AB-BB82-4BF6-944E-80CD2086CE93}"/>
    <dgm:cxn modelId="{92648A4D-7D0D-48F5-96E4-BF8EC541B3A9}" type="presOf" srcId="{419DF63C-9792-4EF5-9125-1EEF4D07C33F}" destId="{8409F791-340A-4625-9294-3E680D66DB63}" srcOrd="0" destOrd="0" presId="urn:microsoft.com/office/officeart/2018/2/layout/IconVerticalSolidList"/>
    <dgm:cxn modelId="{D572C096-14C8-487B-ABCD-6354192B80BA}" srcId="{162F69A6-0780-49EA-A6A8-3965C12489B2}" destId="{F4A56385-3827-49D1-B533-953BA75136B7}" srcOrd="4" destOrd="0" parTransId="{5C6E35C5-B6D6-42D4-9FF2-63E3FEC1E45F}" sibTransId="{E866DA3A-B427-429E-A892-4812B432ED79}"/>
    <dgm:cxn modelId="{91AFA996-5E3B-401C-B400-E70DBD4A4AB6}" srcId="{162F69A6-0780-49EA-A6A8-3965C12489B2}" destId="{2B87ECDB-C552-42F6-9B52-6548A18B206B}" srcOrd="1" destOrd="0" parTransId="{0DC560D9-C62C-41BA-8D68-CB78933BFF0C}" sibTransId="{80EFB54F-1AC8-40D9-981D-4C85160A5799}"/>
    <dgm:cxn modelId="{DF18896F-7F42-4500-8AD0-6181E8694E28}" type="presOf" srcId="{F4A56385-3827-49D1-B533-953BA75136B7}" destId="{9260EF14-C09B-4543-88B7-7F45704CBA36}" srcOrd="0" destOrd="0" presId="urn:microsoft.com/office/officeart/2018/2/layout/IconVerticalSolidList"/>
    <dgm:cxn modelId="{175EB5FF-CD0E-4495-8FA8-F19D1233730A}" type="presOf" srcId="{30269CC2-8DD6-4402-82F3-18F164A732FF}" destId="{F113ED77-1650-49A8-987A-A13C2A50CEA5}" srcOrd="0" destOrd="0" presId="urn:microsoft.com/office/officeart/2018/2/layout/IconVerticalSolidList"/>
    <dgm:cxn modelId="{B6784D09-C55E-4568-A257-9A4C076E72A2}" type="presParOf" srcId="{05261D3E-3CC7-4C85-9E09-D67FC777908C}" destId="{25C6FE9B-AED9-47D9-807F-76A517615FC1}" srcOrd="0" destOrd="0" presId="urn:microsoft.com/office/officeart/2018/2/layout/IconVerticalSolidList"/>
    <dgm:cxn modelId="{918FF3CA-876D-40FA-841A-AB5A28A77ED2}" type="presParOf" srcId="{25C6FE9B-AED9-47D9-807F-76A517615FC1}" destId="{99698387-9DF3-4127-A7DE-FCE3F05A3470}" srcOrd="0" destOrd="0" presId="urn:microsoft.com/office/officeart/2018/2/layout/IconVerticalSolidList"/>
    <dgm:cxn modelId="{9E8C0B32-A7B3-460A-83CF-493652F6403A}" type="presParOf" srcId="{25C6FE9B-AED9-47D9-807F-76A517615FC1}" destId="{B52E1101-E263-4511-8D8F-5A215C912C41}" srcOrd="1" destOrd="0" presId="urn:microsoft.com/office/officeart/2018/2/layout/IconVerticalSolidList"/>
    <dgm:cxn modelId="{BF3562AE-51B6-4827-AC2A-02A6C7EE6F5E}" type="presParOf" srcId="{25C6FE9B-AED9-47D9-807F-76A517615FC1}" destId="{18EFBBAF-BD9F-4030-B8A4-57CCEB350921}" srcOrd="2" destOrd="0" presId="urn:microsoft.com/office/officeart/2018/2/layout/IconVerticalSolidList"/>
    <dgm:cxn modelId="{04E3ADEA-CCED-42DB-834F-C02041D4F81B}" type="presParOf" srcId="{25C6FE9B-AED9-47D9-807F-76A517615FC1}" destId="{F113ED77-1650-49A8-987A-A13C2A50CEA5}" srcOrd="3" destOrd="0" presId="urn:microsoft.com/office/officeart/2018/2/layout/IconVerticalSolidList"/>
    <dgm:cxn modelId="{F6438E6C-D016-4A64-9005-13CAA2685ADD}" type="presParOf" srcId="{05261D3E-3CC7-4C85-9E09-D67FC777908C}" destId="{084D1940-F8FF-48AA-A0CA-908C7645C951}" srcOrd="1" destOrd="0" presId="urn:microsoft.com/office/officeart/2018/2/layout/IconVerticalSolidList"/>
    <dgm:cxn modelId="{CEB88A46-381C-4FB3-B5C2-36F0205865FC}" type="presParOf" srcId="{05261D3E-3CC7-4C85-9E09-D67FC777908C}" destId="{922A9066-91F0-4494-8CF8-01F8511B6028}" srcOrd="2" destOrd="0" presId="urn:microsoft.com/office/officeart/2018/2/layout/IconVerticalSolidList"/>
    <dgm:cxn modelId="{D1B45BFC-BE7D-41A5-ACF1-DDC855C4E453}" type="presParOf" srcId="{922A9066-91F0-4494-8CF8-01F8511B6028}" destId="{FA3369E0-5B38-4FDD-A9F5-22B9810A03F7}" srcOrd="0" destOrd="0" presId="urn:microsoft.com/office/officeart/2018/2/layout/IconVerticalSolidList"/>
    <dgm:cxn modelId="{4643A976-3E27-4CAA-B7FC-B0B83CAF8B1F}" type="presParOf" srcId="{922A9066-91F0-4494-8CF8-01F8511B6028}" destId="{FADE9C4E-BFE3-4374-BE2C-676ED238ACF2}" srcOrd="1" destOrd="0" presId="urn:microsoft.com/office/officeart/2018/2/layout/IconVerticalSolidList"/>
    <dgm:cxn modelId="{D766C06F-7B8D-459C-9FB9-C58229C29760}" type="presParOf" srcId="{922A9066-91F0-4494-8CF8-01F8511B6028}" destId="{7000F0F2-143F-4CAE-BA6B-E9C401E5437A}" srcOrd="2" destOrd="0" presId="urn:microsoft.com/office/officeart/2018/2/layout/IconVerticalSolidList"/>
    <dgm:cxn modelId="{150742EF-413B-4B94-8C6E-7E0DC782FB81}" type="presParOf" srcId="{922A9066-91F0-4494-8CF8-01F8511B6028}" destId="{AC018808-9CEA-4C61-8875-3E922AA167D7}" srcOrd="3" destOrd="0" presId="urn:microsoft.com/office/officeart/2018/2/layout/IconVerticalSolidList"/>
    <dgm:cxn modelId="{8C73B2A2-55AA-4BE8-A101-760B33AD8140}" type="presParOf" srcId="{05261D3E-3CC7-4C85-9E09-D67FC777908C}" destId="{CE46B6BD-FA9F-4C65-8E75-D8C24C71657B}" srcOrd="3" destOrd="0" presId="urn:microsoft.com/office/officeart/2018/2/layout/IconVerticalSolidList"/>
    <dgm:cxn modelId="{18BE3019-0E90-4C32-A988-157009864AD2}" type="presParOf" srcId="{05261D3E-3CC7-4C85-9E09-D67FC777908C}" destId="{B12160B6-4EC8-4B4D-A1B2-F7F5F2795F75}" srcOrd="4" destOrd="0" presId="urn:microsoft.com/office/officeart/2018/2/layout/IconVerticalSolidList"/>
    <dgm:cxn modelId="{2EEC68C7-29BF-4C02-91C1-17C5C78737B5}" type="presParOf" srcId="{B12160B6-4EC8-4B4D-A1B2-F7F5F2795F75}" destId="{DB8ABDAA-976A-4A84-A3C3-277080E19DCA}" srcOrd="0" destOrd="0" presId="urn:microsoft.com/office/officeart/2018/2/layout/IconVerticalSolidList"/>
    <dgm:cxn modelId="{F1D89C2A-76D1-4569-963D-1C92D0A16E1C}" type="presParOf" srcId="{B12160B6-4EC8-4B4D-A1B2-F7F5F2795F75}" destId="{D335376E-740A-4A47-BC5B-3381DE731CE0}" srcOrd="1" destOrd="0" presId="urn:microsoft.com/office/officeart/2018/2/layout/IconVerticalSolidList"/>
    <dgm:cxn modelId="{4E76AE4D-E418-463B-994D-6DDD4BE738C0}" type="presParOf" srcId="{B12160B6-4EC8-4B4D-A1B2-F7F5F2795F75}" destId="{BCDE90E0-E45B-4C79-BE60-A53702208276}" srcOrd="2" destOrd="0" presId="urn:microsoft.com/office/officeart/2018/2/layout/IconVerticalSolidList"/>
    <dgm:cxn modelId="{A3104C94-C425-4DC0-8A01-7FDFF0F35AAA}" type="presParOf" srcId="{B12160B6-4EC8-4B4D-A1B2-F7F5F2795F75}" destId="{8409F791-340A-4625-9294-3E680D66DB63}" srcOrd="3" destOrd="0" presId="urn:microsoft.com/office/officeart/2018/2/layout/IconVerticalSolidList"/>
    <dgm:cxn modelId="{605473B3-8AA5-4EE0-BFBA-3AB749038A35}" type="presParOf" srcId="{05261D3E-3CC7-4C85-9E09-D67FC777908C}" destId="{D4892BA4-47FA-499C-84FA-3A971E9AFE41}" srcOrd="5" destOrd="0" presId="urn:microsoft.com/office/officeart/2018/2/layout/IconVerticalSolidList"/>
    <dgm:cxn modelId="{CC9F31C5-774B-4FC3-9646-7E0EFDB54727}" type="presParOf" srcId="{05261D3E-3CC7-4C85-9E09-D67FC777908C}" destId="{390D1410-0CB7-44D5-903C-C35615DE86E1}" srcOrd="6" destOrd="0" presId="urn:microsoft.com/office/officeart/2018/2/layout/IconVerticalSolidList"/>
    <dgm:cxn modelId="{34A9E1BF-6D83-4701-9E7B-CBCD8074AEAA}" type="presParOf" srcId="{390D1410-0CB7-44D5-903C-C35615DE86E1}" destId="{C2FCE80A-DCA0-4D7F-8F72-19CB2337E588}" srcOrd="0" destOrd="0" presId="urn:microsoft.com/office/officeart/2018/2/layout/IconVerticalSolidList"/>
    <dgm:cxn modelId="{2682A58B-536A-49D1-A507-E48E245F1609}" type="presParOf" srcId="{390D1410-0CB7-44D5-903C-C35615DE86E1}" destId="{1B0B9210-632F-4BB5-B140-1FA20D3CF123}" srcOrd="1" destOrd="0" presId="urn:microsoft.com/office/officeart/2018/2/layout/IconVerticalSolidList"/>
    <dgm:cxn modelId="{59D669F7-8B16-4888-95F6-5986C0AFE631}" type="presParOf" srcId="{390D1410-0CB7-44D5-903C-C35615DE86E1}" destId="{E9B85894-F3EF-4216-9DD4-962DCF409217}" srcOrd="2" destOrd="0" presId="urn:microsoft.com/office/officeart/2018/2/layout/IconVerticalSolidList"/>
    <dgm:cxn modelId="{BD8D7B70-D5A5-475A-9EAE-2DF74A65E7A7}" type="presParOf" srcId="{390D1410-0CB7-44D5-903C-C35615DE86E1}" destId="{3CBA7321-E2AC-48FD-B351-CE3C9A4CE924}" srcOrd="3" destOrd="0" presId="urn:microsoft.com/office/officeart/2018/2/layout/IconVerticalSolidList"/>
    <dgm:cxn modelId="{A54D5403-F787-4964-8489-63C75BE2EFB6}" type="presParOf" srcId="{05261D3E-3CC7-4C85-9E09-D67FC777908C}" destId="{5E25F319-BBA5-4820-B2FC-14F8D56BF078}" srcOrd="7" destOrd="0" presId="urn:microsoft.com/office/officeart/2018/2/layout/IconVerticalSolidList"/>
    <dgm:cxn modelId="{B5AAF852-AE2E-40BE-BC22-1382A2AD5A44}" type="presParOf" srcId="{05261D3E-3CC7-4C85-9E09-D67FC777908C}" destId="{A9DA4473-F7AD-4D05-A89E-4317469C9CAC}" srcOrd="8" destOrd="0" presId="urn:microsoft.com/office/officeart/2018/2/layout/IconVerticalSolidList"/>
    <dgm:cxn modelId="{80161854-1670-4BD7-9912-A0DFE5201001}" type="presParOf" srcId="{A9DA4473-F7AD-4D05-A89E-4317469C9CAC}" destId="{343A76ED-9DD6-4B0A-830E-16ED952B3D06}" srcOrd="0" destOrd="0" presId="urn:microsoft.com/office/officeart/2018/2/layout/IconVerticalSolidList"/>
    <dgm:cxn modelId="{17AEC66B-BBFF-4EF5-B894-6B5A992F362F}" type="presParOf" srcId="{A9DA4473-F7AD-4D05-A89E-4317469C9CAC}" destId="{C21BED67-1F13-4312-815B-B5C34DAA27F9}" srcOrd="1" destOrd="0" presId="urn:microsoft.com/office/officeart/2018/2/layout/IconVerticalSolidList"/>
    <dgm:cxn modelId="{D35FF1B4-6B78-4ECE-976F-17DFD749DB9F}" type="presParOf" srcId="{A9DA4473-F7AD-4D05-A89E-4317469C9CAC}" destId="{8854FDB6-04FD-4DEB-9AB6-DDB7E532A353}" srcOrd="2" destOrd="0" presId="urn:microsoft.com/office/officeart/2018/2/layout/IconVerticalSolidList"/>
    <dgm:cxn modelId="{00C148E5-B634-4CBF-973D-0F5A3C5E09C8}" type="presParOf" srcId="{A9DA4473-F7AD-4D05-A89E-4317469C9CAC}" destId="{9260EF14-C09B-4543-88B7-7F45704CBA36}"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62F69A6-0780-49EA-A6A8-3965C12489B2}" type="doc">
      <dgm:prSet loTypeId="urn:microsoft.com/office/officeart/2018/2/layout/IconVerticalSolidList" loCatId="icon" qsTypeId="urn:microsoft.com/office/officeart/2005/8/quickstyle/simple1" qsCatId="simple" csTypeId="urn:microsoft.com/office/officeart/2018/5/colors/Iconchunking_neutralbg_colorful5" csCatId="colorful" phldr="1"/>
      <dgm:spPr/>
      <dgm:t>
        <a:bodyPr/>
        <a:lstStyle/>
        <a:p>
          <a:endParaRPr lang="en-US"/>
        </a:p>
      </dgm:t>
    </dgm:pt>
    <dgm:pt modelId="{30269CC2-8DD6-4402-82F3-18F164A732FF}">
      <dgm:prSet/>
      <dgm:spPr/>
      <dgm:t>
        <a:bodyPr/>
        <a:lstStyle/>
        <a:p>
          <a:r>
            <a:rPr lang="en-US" b="1" dirty="0" smtClean="0">
              <a:solidFill>
                <a:schemeClr val="bg1"/>
              </a:solidFill>
              <a:latin typeface="OCR A Extended" panose="02010509020102010303" pitchFamily="50" charset="0"/>
            </a:rPr>
            <a:t>NETWORK PORTS</a:t>
          </a:r>
          <a:endParaRPr lang="en-US" b="1" dirty="0">
            <a:solidFill>
              <a:schemeClr val="bg1"/>
            </a:solidFill>
            <a:latin typeface="OCR A Extended" panose="02010509020102010303" pitchFamily="50" charset="0"/>
          </a:endParaRPr>
        </a:p>
      </dgm:t>
    </dgm:pt>
    <dgm:pt modelId="{4A8A3B18-A3DE-475C-8BF1-FB4B84DDA43B}" type="parTrans" cxnId="{813C1BD6-5A4A-43F4-8BF7-0645F72381AA}">
      <dgm:prSet/>
      <dgm:spPr/>
      <dgm:t>
        <a:bodyPr/>
        <a:lstStyle/>
        <a:p>
          <a:endParaRPr lang="en-US"/>
        </a:p>
      </dgm:t>
    </dgm:pt>
    <dgm:pt modelId="{2DAA2C1D-14F6-4BCA-B047-0B53ADD46F43}" type="sibTrans" cxnId="{813C1BD6-5A4A-43F4-8BF7-0645F72381AA}">
      <dgm:prSet/>
      <dgm:spPr/>
      <dgm:t>
        <a:bodyPr/>
        <a:lstStyle/>
        <a:p>
          <a:endParaRPr lang="en-US"/>
        </a:p>
      </dgm:t>
    </dgm:pt>
    <dgm:pt modelId="{2B87ECDB-C552-42F6-9B52-6548A18B206B}">
      <dgm:prSet/>
      <dgm:spPr/>
      <dgm:t>
        <a:bodyPr/>
        <a:lstStyle/>
        <a:p>
          <a:r>
            <a:rPr lang="en-US" b="1" dirty="0" smtClean="0">
              <a:solidFill>
                <a:schemeClr val="bg1"/>
              </a:solidFill>
              <a:latin typeface="OCR A Extended" panose="02010509020102010303" pitchFamily="50" charset="0"/>
            </a:rPr>
            <a:t>NETWORKING MODELS</a:t>
          </a:r>
          <a:endParaRPr lang="en-US" dirty="0">
            <a:solidFill>
              <a:schemeClr val="bg1"/>
            </a:solidFill>
            <a:latin typeface="OCR A Extended" panose="02010509020102010303" pitchFamily="50" charset="0"/>
          </a:endParaRPr>
        </a:p>
      </dgm:t>
    </dgm:pt>
    <dgm:pt modelId="{0DC560D9-C62C-41BA-8D68-CB78933BFF0C}" type="parTrans" cxnId="{91AFA996-5E3B-401C-B400-E70DBD4A4AB6}">
      <dgm:prSet/>
      <dgm:spPr/>
      <dgm:t>
        <a:bodyPr/>
        <a:lstStyle/>
        <a:p>
          <a:endParaRPr lang="en-US"/>
        </a:p>
      </dgm:t>
    </dgm:pt>
    <dgm:pt modelId="{80EFB54F-1AC8-40D9-981D-4C85160A5799}" type="sibTrans" cxnId="{91AFA996-5E3B-401C-B400-E70DBD4A4AB6}">
      <dgm:prSet/>
      <dgm:spPr/>
      <dgm:t>
        <a:bodyPr/>
        <a:lstStyle/>
        <a:p>
          <a:endParaRPr lang="en-US"/>
        </a:p>
      </dgm:t>
    </dgm:pt>
    <dgm:pt modelId="{419DF63C-9792-4EF5-9125-1EEF4D07C33F}">
      <dgm:prSet/>
      <dgm:spPr/>
      <dgm:t>
        <a:bodyPr/>
        <a:lstStyle/>
        <a:p>
          <a:r>
            <a:rPr lang="en-US" b="1" dirty="0" smtClean="0">
              <a:solidFill>
                <a:schemeClr val="bg1"/>
              </a:solidFill>
              <a:latin typeface="OCR A Extended" panose="02010509020102010303" pitchFamily="50" charset="0"/>
            </a:rPr>
            <a:t>NETWORK TOPOLOGIES</a:t>
          </a:r>
          <a:endParaRPr lang="en-US" b="1" dirty="0">
            <a:solidFill>
              <a:schemeClr val="bg1"/>
            </a:solidFill>
            <a:latin typeface="OCR A Extended" panose="02010509020102010303" pitchFamily="50" charset="0"/>
          </a:endParaRPr>
        </a:p>
      </dgm:t>
    </dgm:pt>
    <dgm:pt modelId="{2B95E8EF-82FE-4F54-970D-D55C9AD8EC00}" type="parTrans" cxnId="{024B121E-3EE5-42C9-97D1-5E0D27C29DC3}">
      <dgm:prSet/>
      <dgm:spPr/>
      <dgm:t>
        <a:bodyPr/>
        <a:lstStyle/>
        <a:p>
          <a:endParaRPr lang="en-US"/>
        </a:p>
      </dgm:t>
    </dgm:pt>
    <dgm:pt modelId="{EA8773AB-BB82-4BF6-944E-80CD2086CE93}" type="sibTrans" cxnId="{024B121E-3EE5-42C9-97D1-5E0D27C29DC3}">
      <dgm:prSet/>
      <dgm:spPr/>
      <dgm:t>
        <a:bodyPr/>
        <a:lstStyle/>
        <a:p>
          <a:endParaRPr lang="en-US"/>
        </a:p>
      </dgm:t>
    </dgm:pt>
    <dgm:pt modelId="{1B1E513F-BEB7-483A-8F12-A8210AEF19E9}">
      <dgm:prSet/>
      <dgm:spPr/>
      <dgm:t>
        <a:bodyPr/>
        <a:lstStyle/>
        <a:p>
          <a:r>
            <a:rPr lang="en-US" b="1" dirty="0" smtClean="0">
              <a:solidFill>
                <a:schemeClr val="bg1"/>
              </a:solidFill>
              <a:latin typeface="OCR A Extended" panose="02010509020102010303" pitchFamily="50" charset="0"/>
            </a:rPr>
            <a:t>NETWORK DEVICES</a:t>
          </a:r>
          <a:endParaRPr lang="en-US" b="1" dirty="0">
            <a:solidFill>
              <a:schemeClr val="bg1"/>
            </a:solidFill>
            <a:latin typeface="OCR A Extended" panose="02010509020102010303" pitchFamily="50" charset="0"/>
          </a:endParaRPr>
        </a:p>
      </dgm:t>
    </dgm:pt>
    <dgm:pt modelId="{DB284026-3063-4705-B72C-ADE04469BE6D}" type="parTrans" cxnId="{9CD469EF-CF99-411A-B4B3-5B2C59AF684C}">
      <dgm:prSet/>
      <dgm:spPr/>
      <dgm:t>
        <a:bodyPr/>
        <a:lstStyle/>
        <a:p>
          <a:endParaRPr lang="en-US"/>
        </a:p>
      </dgm:t>
    </dgm:pt>
    <dgm:pt modelId="{D99C9B80-BA48-46B7-8B67-372E2AFD9E86}" type="sibTrans" cxnId="{9CD469EF-CF99-411A-B4B3-5B2C59AF684C}">
      <dgm:prSet/>
      <dgm:spPr/>
      <dgm:t>
        <a:bodyPr/>
        <a:lstStyle/>
        <a:p>
          <a:endParaRPr lang="en-US"/>
        </a:p>
      </dgm:t>
    </dgm:pt>
    <dgm:pt modelId="{F4A56385-3827-49D1-B533-953BA75136B7}">
      <dgm:prSet/>
      <dgm:spPr/>
      <dgm:t>
        <a:bodyPr/>
        <a:lstStyle/>
        <a:p>
          <a:r>
            <a:rPr lang="en-US" b="1" dirty="0" smtClean="0">
              <a:solidFill>
                <a:schemeClr val="bg1"/>
              </a:solidFill>
              <a:latin typeface="OCR A Extended" panose="02010509020102010303" pitchFamily="50" charset="0"/>
            </a:rPr>
            <a:t>NETWORK PROTOCOLS</a:t>
          </a:r>
          <a:endParaRPr lang="en-US" b="1" dirty="0">
            <a:solidFill>
              <a:schemeClr val="bg1"/>
            </a:solidFill>
            <a:latin typeface="OCR A Extended" panose="02010509020102010303" pitchFamily="50" charset="0"/>
          </a:endParaRPr>
        </a:p>
      </dgm:t>
    </dgm:pt>
    <dgm:pt modelId="{5C6E35C5-B6D6-42D4-9FF2-63E3FEC1E45F}" type="parTrans" cxnId="{D572C096-14C8-487B-ABCD-6354192B80BA}">
      <dgm:prSet/>
      <dgm:spPr/>
      <dgm:t>
        <a:bodyPr/>
        <a:lstStyle/>
        <a:p>
          <a:endParaRPr lang="en-US"/>
        </a:p>
      </dgm:t>
    </dgm:pt>
    <dgm:pt modelId="{E866DA3A-B427-429E-A892-4812B432ED79}" type="sibTrans" cxnId="{D572C096-14C8-487B-ABCD-6354192B80BA}">
      <dgm:prSet/>
      <dgm:spPr/>
      <dgm:t>
        <a:bodyPr/>
        <a:lstStyle/>
        <a:p>
          <a:endParaRPr lang="en-US"/>
        </a:p>
      </dgm:t>
    </dgm:pt>
    <dgm:pt modelId="{05261D3E-3CC7-4C85-9E09-D67FC777908C}" type="pres">
      <dgm:prSet presAssocID="{162F69A6-0780-49EA-A6A8-3965C12489B2}" presName="root" presStyleCnt="0">
        <dgm:presLayoutVars>
          <dgm:dir/>
          <dgm:resizeHandles val="exact"/>
        </dgm:presLayoutVars>
      </dgm:prSet>
      <dgm:spPr/>
      <dgm:t>
        <a:bodyPr/>
        <a:lstStyle/>
        <a:p>
          <a:endParaRPr lang="en-US"/>
        </a:p>
      </dgm:t>
    </dgm:pt>
    <dgm:pt modelId="{25C6FE9B-AED9-47D9-807F-76A517615FC1}" type="pres">
      <dgm:prSet presAssocID="{30269CC2-8DD6-4402-82F3-18F164A732FF}" presName="compNode" presStyleCnt="0"/>
      <dgm:spPr/>
    </dgm:pt>
    <dgm:pt modelId="{99698387-9DF3-4127-A7DE-FCE3F05A3470}" type="pres">
      <dgm:prSet presAssocID="{30269CC2-8DD6-4402-82F3-18F164A732FF}" presName="bgRect" presStyleLbl="bgShp" presStyleIdx="0" presStyleCnt="5"/>
      <dgm:spPr>
        <a:prstGeom prst="rect">
          <a:avLst/>
        </a:prstGeom>
        <a:gradFill rotWithShape="0">
          <a:gsLst>
            <a:gs pos="0">
              <a:schemeClr val="tx1">
                <a:lumMod val="75000"/>
                <a:lumOff val="25000"/>
              </a:schemeClr>
            </a:gs>
            <a:gs pos="15929">
              <a:schemeClr val="tx1">
                <a:lumMod val="85000"/>
                <a:lumOff val="15000"/>
              </a:schemeClr>
            </a:gs>
            <a:gs pos="97000">
              <a:schemeClr val="tx1">
                <a:lumMod val="85000"/>
                <a:lumOff val="15000"/>
              </a:schemeClr>
            </a:gs>
            <a:gs pos="100000">
              <a:schemeClr val="accent2">
                <a:lumMod val="75000"/>
              </a:schemeClr>
            </a:gs>
          </a:gsLst>
          <a:lin ang="10800000" scaled="0"/>
        </a:gradFill>
      </dgm:spPr>
    </dgm:pt>
    <dgm:pt modelId="{B52E1101-E263-4511-8D8F-5A215C912C41}" type="pres">
      <dgm:prSet presAssocID="{30269CC2-8DD6-4402-82F3-18F164A732FF}" presName="iconRect" presStyleLbl="node1" presStyleIdx="0" presStyleCnt="5"/>
      <dgm:spPr>
        <a:blipFill>
          <a:blip xmlns:r="http://schemas.openxmlformats.org/officeDocument/2006/relationships" r:embed="rId1" cstate="screen">
            <a:extLst>
              <a:ext uri="{28A0092B-C50C-407E-A947-70E740481C1C}">
                <a14:useLocalDpi xmlns:a14="http://schemas.microsoft.com/office/drawing/2010/main"/>
              </a:ext>
              <a:ext uri="{96DAC541-7B7A-43D3-8B79-37D633B846F1}">
                <asvg:svgBlip xmlns=""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Ferry"/>
        </a:ext>
      </dgm:extLst>
    </dgm:pt>
    <dgm:pt modelId="{18EFBBAF-BD9F-4030-B8A4-57CCEB350921}" type="pres">
      <dgm:prSet presAssocID="{30269CC2-8DD6-4402-82F3-18F164A732FF}" presName="spaceRect" presStyleCnt="0"/>
      <dgm:spPr/>
    </dgm:pt>
    <dgm:pt modelId="{F113ED77-1650-49A8-987A-A13C2A50CEA5}" type="pres">
      <dgm:prSet presAssocID="{30269CC2-8DD6-4402-82F3-18F164A732FF}" presName="parTx" presStyleLbl="revTx" presStyleIdx="0" presStyleCnt="5">
        <dgm:presLayoutVars>
          <dgm:chMax val="0"/>
          <dgm:chPref val="0"/>
        </dgm:presLayoutVars>
      </dgm:prSet>
      <dgm:spPr/>
      <dgm:t>
        <a:bodyPr/>
        <a:lstStyle/>
        <a:p>
          <a:endParaRPr lang="en-US"/>
        </a:p>
      </dgm:t>
    </dgm:pt>
    <dgm:pt modelId="{084D1940-F8FF-48AA-A0CA-908C7645C951}" type="pres">
      <dgm:prSet presAssocID="{2DAA2C1D-14F6-4BCA-B047-0B53ADD46F43}" presName="sibTrans" presStyleCnt="0"/>
      <dgm:spPr/>
    </dgm:pt>
    <dgm:pt modelId="{922A9066-91F0-4494-8CF8-01F8511B6028}" type="pres">
      <dgm:prSet presAssocID="{2B87ECDB-C552-42F6-9B52-6548A18B206B}" presName="compNode" presStyleCnt="0"/>
      <dgm:spPr/>
    </dgm:pt>
    <dgm:pt modelId="{FA3369E0-5B38-4FDD-A9F5-22B9810A03F7}" type="pres">
      <dgm:prSet presAssocID="{2B87ECDB-C552-42F6-9B52-6548A18B206B}" presName="bgRect" presStyleLbl="bgShp" presStyleIdx="1" presStyleCnt="5"/>
      <dgm:spPr>
        <a:xfrm>
          <a:off x="0" y="1249576"/>
          <a:ext cx="6791323" cy="995920"/>
        </a:xfrm>
        <a:prstGeom prst="rect">
          <a:avLst/>
        </a:prstGeom>
        <a:gradFill rotWithShape="0">
          <a:gsLst>
            <a:gs pos="0">
              <a:srgbClr val="000000">
                <a:lumMod val="75000"/>
                <a:lumOff val="25000"/>
              </a:srgbClr>
            </a:gs>
            <a:gs pos="15929">
              <a:srgbClr val="000000">
                <a:lumMod val="85000"/>
                <a:lumOff val="15000"/>
              </a:srgbClr>
            </a:gs>
            <a:gs pos="97000">
              <a:srgbClr val="000000">
                <a:lumMod val="85000"/>
                <a:lumOff val="15000"/>
              </a:srgbClr>
            </a:gs>
            <a:gs pos="100000">
              <a:srgbClr val="17B2D1">
                <a:lumMod val="75000"/>
              </a:srgbClr>
            </a:gs>
          </a:gsLst>
          <a:lin ang="10800000" scaled="0"/>
        </a:gradFill>
        <a:ln>
          <a:noFill/>
        </a:ln>
        <a:effectLst/>
      </dgm:spPr>
    </dgm:pt>
    <dgm:pt modelId="{FADE9C4E-BFE3-4374-BE2C-676ED238ACF2}" type="pres">
      <dgm:prSet presAssocID="{2B87ECDB-C552-42F6-9B52-6548A18B206B}" presName="iconRect" presStyleLbl="node1" presStyleIdx="1" presStyleCnt="5"/>
      <dgm:spPr>
        <a:blipFill>
          <a:blip xmlns:r="http://schemas.openxmlformats.org/officeDocument/2006/relationships" r:embed="rId3" cstate="screen">
            <a:extLst>
              <a:ext uri="{28A0092B-C50C-407E-A947-70E740481C1C}">
                <a14:useLocalDpi xmlns:a14="http://schemas.microsoft.com/office/drawing/2010/main"/>
              </a:ext>
              <a:ext uri="{96DAC541-7B7A-43D3-8B79-37D633B846F1}">
                <asvg:svgBlip xmlns=""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Education"/>
        </a:ext>
      </dgm:extLst>
    </dgm:pt>
    <dgm:pt modelId="{7000F0F2-143F-4CAE-BA6B-E9C401E5437A}" type="pres">
      <dgm:prSet presAssocID="{2B87ECDB-C552-42F6-9B52-6548A18B206B}" presName="spaceRect" presStyleCnt="0"/>
      <dgm:spPr/>
    </dgm:pt>
    <dgm:pt modelId="{AC018808-9CEA-4C61-8875-3E922AA167D7}" type="pres">
      <dgm:prSet presAssocID="{2B87ECDB-C552-42F6-9B52-6548A18B206B}" presName="parTx" presStyleLbl="revTx" presStyleIdx="1" presStyleCnt="5">
        <dgm:presLayoutVars>
          <dgm:chMax val="0"/>
          <dgm:chPref val="0"/>
        </dgm:presLayoutVars>
      </dgm:prSet>
      <dgm:spPr/>
      <dgm:t>
        <a:bodyPr/>
        <a:lstStyle/>
        <a:p>
          <a:endParaRPr lang="en-US"/>
        </a:p>
      </dgm:t>
    </dgm:pt>
    <dgm:pt modelId="{CE46B6BD-FA9F-4C65-8E75-D8C24C71657B}" type="pres">
      <dgm:prSet presAssocID="{80EFB54F-1AC8-40D9-981D-4C85160A5799}" presName="sibTrans" presStyleCnt="0"/>
      <dgm:spPr/>
    </dgm:pt>
    <dgm:pt modelId="{B12160B6-4EC8-4B4D-A1B2-F7F5F2795F75}" type="pres">
      <dgm:prSet presAssocID="{419DF63C-9792-4EF5-9125-1EEF4D07C33F}" presName="compNode" presStyleCnt="0"/>
      <dgm:spPr/>
    </dgm:pt>
    <dgm:pt modelId="{DB8ABDAA-976A-4A84-A3C3-277080E19DCA}" type="pres">
      <dgm:prSet presAssocID="{419DF63C-9792-4EF5-9125-1EEF4D07C33F}" presName="bgRect" presStyleLbl="bgShp" presStyleIdx="2" presStyleCnt="5"/>
      <dgm:spPr>
        <a:xfrm>
          <a:off x="0" y="2494477"/>
          <a:ext cx="6791323" cy="995920"/>
        </a:xfrm>
        <a:prstGeom prst="rect">
          <a:avLst/>
        </a:prstGeom>
        <a:gradFill rotWithShape="0">
          <a:gsLst>
            <a:gs pos="0">
              <a:srgbClr val="000000">
                <a:lumMod val="75000"/>
                <a:lumOff val="25000"/>
              </a:srgbClr>
            </a:gs>
            <a:gs pos="15929">
              <a:srgbClr val="000000">
                <a:lumMod val="85000"/>
                <a:lumOff val="15000"/>
              </a:srgbClr>
            </a:gs>
            <a:gs pos="97000">
              <a:srgbClr val="000000">
                <a:lumMod val="85000"/>
                <a:lumOff val="15000"/>
              </a:srgbClr>
            </a:gs>
            <a:gs pos="100000">
              <a:srgbClr val="17B2D1">
                <a:lumMod val="75000"/>
              </a:srgbClr>
            </a:gs>
          </a:gsLst>
          <a:lin ang="10800000" scaled="0"/>
        </a:gradFill>
        <a:ln>
          <a:noFill/>
        </a:ln>
        <a:effectLst/>
      </dgm:spPr>
    </dgm:pt>
    <dgm:pt modelId="{D335376E-740A-4A47-BC5B-3381DE731CE0}" type="pres">
      <dgm:prSet presAssocID="{419DF63C-9792-4EF5-9125-1EEF4D07C33F}" presName="iconRect" presStyleLbl="node1" presStyleIdx="2" presStyleCnt="5"/>
      <dgm:spPr>
        <a:blipFill>
          <a:blip xmlns:r="http://schemas.openxmlformats.org/officeDocument/2006/relationships" r:embed="rId5" cstate="screen">
            <a:extLst>
              <a:ext uri="{28A0092B-C50C-407E-A947-70E740481C1C}">
                <a14:useLocalDpi xmlns:a14="http://schemas.microsoft.com/office/drawing/2010/main"/>
              </a:ext>
              <a:ext uri="{96DAC541-7B7A-43D3-8B79-37D633B846F1}">
                <asvg:svgBlip xmlns=""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OpenEnrollment"/>
        </a:ext>
      </dgm:extLst>
    </dgm:pt>
    <dgm:pt modelId="{BCDE90E0-E45B-4C79-BE60-A53702208276}" type="pres">
      <dgm:prSet presAssocID="{419DF63C-9792-4EF5-9125-1EEF4D07C33F}" presName="spaceRect" presStyleCnt="0"/>
      <dgm:spPr/>
    </dgm:pt>
    <dgm:pt modelId="{8409F791-340A-4625-9294-3E680D66DB63}" type="pres">
      <dgm:prSet presAssocID="{419DF63C-9792-4EF5-9125-1EEF4D07C33F}" presName="parTx" presStyleLbl="revTx" presStyleIdx="2" presStyleCnt="5">
        <dgm:presLayoutVars>
          <dgm:chMax val="0"/>
          <dgm:chPref val="0"/>
        </dgm:presLayoutVars>
      </dgm:prSet>
      <dgm:spPr/>
      <dgm:t>
        <a:bodyPr/>
        <a:lstStyle/>
        <a:p>
          <a:endParaRPr lang="en-US"/>
        </a:p>
      </dgm:t>
    </dgm:pt>
    <dgm:pt modelId="{D4892BA4-47FA-499C-84FA-3A971E9AFE41}" type="pres">
      <dgm:prSet presAssocID="{EA8773AB-BB82-4BF6-944E-80CD2086CE93}" presName="sibTrans" presStyleCnt="0"/>
      <dgm:spPr/>
    </dgm:pt>
    <dgm:pt modelId="{390D1410-0CB7-44D5-903C-C35615DE86E1}" type="pres">
      <dgm:prSet presAssocID="{1B1E513F-BEB7-483A-8F12-A8210AEF19E9}" presName="compNode" presStyleCnt="0"/>
      <dgm:spPr/>
    </dgm:pt>
    <dgm:pt modelId="{C2FCE80A-DCA0-4D7F-8F72-19CB2337E588}" type="pres">
      <dgm:prSet presAssocID="{1B1E513F-BEB7-483A-8F12-A8210AEF19E9}" presName="bgRect" presStyleLbl="bgShp" presStyleIdx="3" presStyleCnt="5"/>
      <dgm:spPr>
        <a:xfrm>
          <a:off x="0" y="3739377"/>
          <a:ext cx="6791323" cy="995920"/>
        </a:xfrm>
        <a:prstGeom prst="rect">
          <a:avLst/>
        </a:prstGeom>
        <a:gradFill rotWithShape="0">
          <a:gsLst>
            <a:gs pos="0">
              <a:srgbClr val="000000">
                <a:lumMod val="75000"/>
                <a:lumOff val="25000"/>
              </a:srgbClr>
            </a:gs>
            <a:gs pos="15929">
              <a:srgbClr val="000000">
                <a:lumMod val="85000"/>
                <a:lumOff val="15000"/>
              </a:srgbClr>
            </a:gs>
            <a:gs pos="97000">
              <a:srgbClr val="000000">
                <a:lumMod val="85000"/>
                <a:lumOff val="15000"/>
              </a:srgbClr>
            </a:gs>
            <a:gs pos="100000">
              <a:srgbClr val="17B2D1">
                <a:lumMod val="75000"/>
              </a:srgbClr>
            </a:gs>
          </a:gsLst>
          <a:lin ang="10800000" scaled="0"/>
        </a:gradFill>
        <a:ln>
          <a:noFill/>
        </a:ln>
        <a:effectLst/>
      </dgm:spPr>
    </dgm:pt>
    <dgm:pt modelId="{1B0B9210-632F-4BB5-B140-1FA20D3CF123}" type="pres">
      <dgm:prSet presAssocID="{1B1E513F-BEB7-483A-8F12-A8210AEF19E9}" presName="iconRect" presStyleLbl="node1" presStyleIdx="3" presStyleCnt="5"/>
      <dgm:spPr>
        <a:blipFill>
          <a:blip xmlns:r="http://schemas.openxmlformats.org/officeDocument/2006/relationships" r:embed="rId7" cstate="screen">
            <a:extLst>
              <a:ext uri="{28A0092B-C50C-407E-A947-70E740481C1C}">
                <a14:useLocalDpi xmlns:a14="http://schemas.microsoft.com/office/drawing/2010/main"/>
              </a:ext>
              <a:ext uri="{96DAC541-7B7A-43D3-8B79-37D633B846F1}">
                <asvg:svgBlip xmlns=""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FaxOutline"/>
        </a:ext>
      </dgm:extLst>
    </dgm:pt>
    <dgm:pt modelId="{E9B85894-F3EF-4216-9DD4-962DCF409217}" type="pres">
      <dgm:prSet presAssocID="{1B1E513F-BEB7-483A-8F12-A8210AEF19E9}" presName="spaceRect" presStyleCnt="0"/>
      <dgm:spPr/>
    </dgm:pt>
    <dgm:pt modelId="{3CBA7321-E2AC-48FD-B351-CE3C9A4CE924}" type="pres">
      <dgm:prSet presAssocID="{1B1E513F-BEB7-483A-8F12-A8210AEF19E9}" presName="parTx" presStyleLbl="revTx" presStyleIdx="3" presStyleCnt="5">
        <dgm:presLayoutVars>
          <dgm:chMax val="0"/>
          <dgm:chPref val="0"/>
        </dgm:presLayoutVars>
      </dgm:prSet>
      <dgm:spPr/>
      <dgm:t>
        <a:bodyPr/>
        <a:lstStyle/>
        <a:p>
          <a:endParaRPr lang="en-US"/>
        </a:p>
      </dgm:t>
    </dgm:pt>
    <dgm:pt modelId="{5E25F319-BBA5-4820-B2FC-14F8D56BF078}" type="pres">
      <dgm:prSet presAssocID="{D99C9B80-BA48-46B7-8B67-372E2AFD9E86}" presName="sibTrans" presStyleCnt="0"/>
      <dgm:spPr/>
    </dgm:pt>
    <dgm:pt modelId="{A9DA4473-F7AD-4D05-A89E-4317469C9CAC}" type="pres">
      <dgm:prSet presAssocID="{F4A56385-3827-49D1-B533-953BA75136B7}" presName="compNode" presStyleCnt="0"/>
      <dgm:spPr/>
    </dgm:pt>
    <dgm:pt modelId="{343A76ED-9DD6-4B0A-830E-16ED952B3D06}" type="pres">
      <dgm:prSet presAssocID="{F4A56385-3827-49D1-B533-953BA75136B7}" presName="bgRect" presStyleLbl="bgShp" presStyleIdx="4" presStyleCnt="5"/>
      <dgm:spPr>
        <a:xfrm>
          <a:off x="0" y="4984278"/>
          <a:ext cx="6791323" cy="995920"/>
        </a:xfrm>
        <a:prstGeom prst="rect">
          <a:avLst/>
        </a:prstGeom>
        <a:gradFill rotWithShape="0">
          <a:gsLst>
            <a:gs pos="0">
              <a:srgbClr val="000000">
                <a:lumMod val="75000"/>
                <a:lumOff val="25000"/>
              </a:srgbClr>
            </a:gs>
            <a:gs pos="15929">
              <a:srgbClr val="000000">
                <a:lumMod val="85000"/>
                <a:lumOff val="15000"/>
              </a:srgbClr>
            </a:gs>
            <a:gs pos="97000">
              <a:srgbClr val="000000">
                <a:lumMod val="85000"/>
                <a:lumOff val="15000"/>
              </a:srgbClr>
            </a:gs>
            <a:gs pos="100000">
              <a:srgbClr val="17B2D1">
                <a:lumMod val="75000"/>
              </a:srgbClr>
            </a:gs>
          </a:gsLst>
          <a:lin ang="10800000" scaled="0"/>
        </a:gradFill>
        <a:ln>
          <a:noFill/>
        </a:ln>
        <a:effectLst/>
      </dgm:spPr>
    </dgm:pt>
    <dgm:pt modelId="{C21BED67-1F13-4312-815B-B5C34DAA27F9}" type="pres">
      <dgm:prSet presAssocID="{F4A56385-3827-49D1-B533-953BA75136B7}" presName="iconRect" presStyleLbl="node1" presStyleIdx="4" presStyleCnt="5"/>
      <dgm:spPr>
        <a:blipFill>
          <a:blip xmlns:r="http://schemas.openxmlformats.org/officeDocument/2006/relationships" r:embed="rId9" cstate="screen">
            <a:extLst>
              <a:ext uri="{28A0092B-C50C-407E-A947-70E740481C1C}">
                <a14:useLocalDpi xmlns:a14="http://schemas.microsoft.com/office/drawing/2010/main"/>
              </a:ext>
              <a:ext uri="{96DAC541-7B7A-43D3-8B79-37D633B846F1}">
                <asvg:svgBlip xmlns=""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Footer"/>
        </a:ext>
      </dgm:extLst>
    </dgm:pt>
    <dgm:pt modelId="{8854FDB6-04FD-4DEB-9AB6-DDB7E532A353}" type="pres">
      <dgm:prSet presAssocID="{F4A56385-3827-49D1-B533-953BA75136B7}" presName="spaceRect" presStyleCnt="0"/>
      <dgm:spPr/>
    </dgm:pt>
    <dgm:pt modelId="{9260EF14-C09B-4543-88B7-7F45704CBA36}" type="pres">
      <dgm:prSet presAssocID="{F4A56385-3827-49D1-B533-953BA75136B7}" presName="parTx" presStyleLbl="revTx" presStyleIdx="4" presStyleCnt="5">
        <dgm:presLayoutVars>
          <dgm:chMax val="0"/>
          <dgm:chPref val="0"/>
        </dgm:presLayoutVars>
      </dgm:prSet>
      <dgm:spPr/>
      <dgm:t>
        <a:bodyPr/>
        <a:lstStyle/>
        <a:p>
          <a:endParaRPr lang="en-US"/>
        </a:p>
      </dgm:t>
    </dgm:pt>
  </dgm:ptLst>
  <dgm:cxnLst>
    <dgm:cxn modelId="{D7E7903A-483E-4876-8C77-EEB10661B95B}" type="presOf" srcId="{1B1E513F-BEB7-483A-8F12-A8210AEF19E9}" destId="{3CBA7321-E2AC-48FD-B351-CE3C9A4CE924}" srcOrd="0" destOrd="0" presId="urn:microsoft.com/office/officeart/2018/2/layout/IconVerticalSolidList"/>
    <dgm:cxn modelId="{7F77D1ED-2343-4635-9FDF-CF5C9D2B3315}" type="presOf" srcId="{162F69A6-0780-49EA-A6A8-3965C12489B2}" destId="{05261D3E-3CC7-4C85-9E09-D67FC777908C}" srcOrd="0" destOrd="0" presId="urn:microsoft.com/office/officeart/2018/2/layout/IconVerticalSolidList"/>
    <dgm:cxn modelId="{813C1BD6-5A4A-43F4-8BF7-0645F72381AA}" srcId="{162F69A6-0780-49EA-A6A8-3965C12489B2}" destId="{30269CC2-8DD6-4402-82F3-18F164A732FF}" srcOrd="0" destOrd="0" parTransId="{4A8A3B18-A3DE-475C-8BF1-FB4B84DDA43B}" sibTransId="{2DAA2C1D-14F6-4BCA-B047-0B53ADD46F43}"/>
    <dgm:cxn modelId="{9CD469EF-CF99-411A-B4B3-5B2C59AF684C}" srcId="{162F69A6-0780-49EA-A6A8-3965C12489B2}" destId="{1B1E513F-BEB7-483A-8F12-A8210AEF19E9}" srcOrd="3" destOrd="0" parTransId="{DB284026-3063-4705-B72C-ADE04469BE6D}" sibTransId="{D99C9B80-BA48-46B7-8B67-372E2AFD9E86}"/>
    <dgm:cxn modelId="{C9B7BD43-67DC-4CD4-86B0-92B8BFA59068}" type="presOf" srcId="{2B87ECDB-C552-42F6-9B52-6548A18B206B}" destId="{AC018808-9CEA-4C61-8875-3E922AA167D7}" srcOrd="0" destOrd="0" presId="urn:microsoft.com/office/officeart/2018/2/layout/IconVerticalSolidList"/>
    <dgm:cxn modelId="{024B121E-3EE5-42C9-97D1-5E0D27C29DC3}" srcId="{162F69A6-0780-49EA-A6A8-3965C12489B2}" destId="{419DF63C-9792-4EF5-9125-1EEF4D07C33F}" srcOrd="2" destOrd="0" parTransId="{2B95E8EF-82FE-4F54-970D-D55C9AD8EC00}" sibTransId="{EA8773AB-BB82-4BF6-944E-80CD2086CE93}"/>
    <dgm:cxn modelId="{92648A4D-7D0D-48F5-96E4-BF8EC541B3A9}" type="presOf" srcId="{419DF63C-9792-4EF5-9125-1EEF4D07C33F}" destId="{8409F791-340A-4625-9294-3E680D66DB63}" srcOrd="0" destOrd="0" presId="urn:microsoft.com/office/officeart/2018/2/layout/IconVerticalSolidList"/>
    <dgm:cxn modelId="{D572C096-14C8-487B-ABCD-6354192B80BA}" srcId="{162F69A6-0780-49EA-A6A8-3965C12489B2}" destId="{F4A56385-3827-49D1-B533-953BA75136B7}" srcOrd="4" destOrd="0" parTransId="{5C6E35C5-B6D6-42D4-9FF2-63E3FEC1E45F}" sibTransId="{E866DA3A-B427-429E-A892-4812B432ED79}"/>
    <dgm:cxn modelId="{91AFA996-5E3B-401C-B400-E70DBD4A4AB6}" srcId="{162F69A6-0780-49EA-A6A8-3965C12489B2}" destId="{2B87ECDB-C552-42F6-9B52-6548A18B206B}" srcOrd="1" destOrd="0" parTransId="{0DC560D9-C62C-41BA-8D68-CB78933BFF0C}" sibTransId="{80EFB54F-1AC8-40D9-981D-4C85160A5799}"/>
    <dgm:cxn modelId="{DF18896F-7F42-4500-8AD0-6181E8694E28}" type="presOf" srcId="{F4A56385-3827-49D1-B533-953BA75136B7}" destId="{9260EF14-C09B-4543-88B7-7F45704CBA36}" srcOrd="0" destOrd="0" presId="urn:microsoft.com/office/officeart/2018/2/layout/IconVerticalSolidList"/>
    <dgm:cxn modelId="{175EB5FF-CD0E-4495-8FA8-F19D1233730A}" type="presOf" srcId="{30269CC2-8DD6-4402-82F3-18F164A732FF}" destId="{F113ED77-1650-49A8-987A-A13C2A50CEA5}" srcOrd="0" destOrd="0" presId="urn:microsoft.com/office/officeart/2018/2/layout/IconVerticalSolidList"/>
    <dgm:cxn modelId="{B6784D09-C55E-4568-A257-9A4C076E72A2}" type="presParOf" srcId="{05261D3E-3CC7-4C85-9E09-D67FC777908C}" destId="{25C6FE9B-AED9-47D9-807F-76A517615FC1}" srcOrd="0" destOrd="0" presId="urn:microsoft.com/office/officeart/2018/2/layout/IconVerticalSolidList"/>
    <dgm:cxn modelId="{918FF3CA-876D-40FA-841A-AB5A28A77ED2}" type="presParOf" srcId="{25C6FE9B-AED9-47D9-807F-76A517615FC1}" destId="{99698387-9DF3-4127-A7DE-FCE3F05A3470}" srcOrd="0" destOrd="0" presId="urn:microsoft.com/office/officeart/2018/2/layout/IconVerticalSolidList"/>
    <dgm:cxn modelId="{9E8C0B32-A7B3-460A-83CF-493652F6403A}" type="presParOf" srcId="{25C6FE9B-AED9-47D9-807F-76A517615FC1}" destId="{B52E1101-E263-4511-8D8F-5A215C912C41}" srcOrd="1" destOrd="0" presId="urn:microsoft.com/office/officeart/2018/2/layout/IconVerticalSolidList"/>
    <dgm:cxn modelId="{BF3562AE-51B6-4827-AC2A-02A6C7EE6F5E}" type="presParOf" srcId="{25C6FE9B-AED9-47D9-807F-76A517615FC1}" destId="{18EFBBAF-BD9F-4030-B8A4-57CCEB350921}" srcOrd="2" destOrd="0" presId="urn:microsoft.com/office/officeart/2018/2/layout/IconVerticalSolidList"/>
    <dgm:cxn modelId="{04E3ADEA-CCED-42DB-834F-C02041D4F81B}" type="presParOf" srcId="{25C6FE9B-AED9-47D9-807F-76A517615FC1}" destId="{F113ED77-1650-49A8-987A-A13C2A50CEA5}" srcOrd="3" destOrd="0" presId="urn:microsoft.com/office/officeart/2018/2/layout/IconVerticalSolidList"/>
    <dgm:cxn modelId="{F6438E6C-D016-4A64-9005-13CAA2685ADD}" type="presParOf" srcId="{05261D3E-3CC7-4C85-9E09-D67FC777908C}" destId="{084D1940-F8FF-48AA-A0CA-908C7645C951}" srcOrd="1" destOrd="0" presId="urn:microsoft.com/office/officeart/2018/2/layout/IconVerticalSolidList"/>
    <dgm:cxn modelId="{CEB88A46-381C-4FB3-B5C2-36F0205865FC}" type="presParOf" srcId="{05261D3E-3CC7-4C85-9E09-D67FC777908C}" destId="{922A9066-91F0-4494-8CF8-01F8511B6028}" srcOrd="2" destOrd="0" presId="urn:microsoft.com/office/officeart/2018/2/layout/IconVerticalSolidList"/>
    <dgm:cxn modelId="{D1B45BFC-BE7D-41A5-ACF1-DDC855C4E453}" type="presParOf" srcId="{922A9066-91F0-4494-8CF8-01F8511B6028}" destId="{FA3369E0-5B38-4FDD-A9F5-22B9810A03F7}" srcOrd="0" destOrd="0" presId="urn:microsoft.com/office/officeart/2018/2/layout/IconVerticalSolidList"/>
    <dgm:cxn modelId="{4643A976-3E27-4CAA-B7FC-B0B83CAF8B1F}" type="presParOf" srcId="{922A9066-91F0-4494-8CF8-01F8511B6028}" destId="{FADE9C4E-BFE3-4374-BE2C-676ED238ACF2}" srcOrd="1" destOrd="0" presId="urn:microsoft.com/office/officeart/2018/2/layout/IconVerticalSolidList"/>
    <dgm:cxn modelId="{D766C06F-7B8D-459C-9FB9-C58229C29760}" type="presParOf" srcId="{922A9066-91F0-4494-8CF8-01F8511B6028}" destId="{7000F0F2-143F-4CAE-BA6B-E9C401E5437A}" srcOrd="2" destOrd="0" presId="urn:microsoft.com/office/officeart/2018/2/layout/IconVerticalSolidList"/>
    <dgm:cxn modelId="{150742EF-413B-4B94-8C6E-7E0DC782FB81}" type="presParOf" srcId="{922A9066-91F0-4494-8CF8-01F8511B6028}" destId="{AC018808-9CEA-4C61-8875-3E922AA167D7}" srcOrd="3" destOrd="0" presId="urn:microsoft.com/office/officeart/2018/2/layout/IconVerticalSolidList"/>
    <dgm:cxn modelId="{8C73B2A2-55AA-4BE8-A101-760B33AD8140}" type="presParOf" srcId="{05261D3E-3CC7-4C85-9E09-D67FC777908C}" destId="{CE46B6BD-FA9F-4C65-8E75-D8C24C71657B}" srcOrd="3" destOrd="0" presId="urn:microsoft.com/office/officeart/2018/2/layout/IconVerticalSolidList"/>
    <dgm:cxn modelId="{18BE3019-0E90-4C32-A988-157009864AD2}" type="presParOf" srcId="{05261D3E-3CC7-4C85-9E09-D67FC777908C}" destId="{B12160B6-4EC8-4B4D-A1B2-F7F5F2795F75}" srcOrd="4" destOrd="0" presId="urn:microsoft.com/office/officeart/2018/2/layout/IconVerticalSolidList"/>
    <dgm:cxn modelId="{2EEC68C7-29BF-4C02-91C1-17C5C78737B5}" type="presParOf" srcId="{B12160B6-4EC8-4B4D-A1B2-F7F5F2795F75}" destId="{DB8ABDAA-976A-4A84-A3C3-277080E19DCA}" srcOrd="0" destOrd="0" presId="urn:microsoft.com/office/officeart/2018/2/layout/IconVerticalSolidList"/>
    <dgm:cxn modelId="{F1D89C2A-76D1-4569-963D-1C92D0A16E1C}" type="presParOf" srcId="{B12160B6-4EC8-4B4D-A1B2-F7F5F2795F75}" destId="{D335376E-740A-4A47-BC5B-3381DE731CE0}" srcOrd="1" destOrd="0" presId="urn:microsoft.com/office/officeart/2018/2/layout/IconVerticalSolidList"/>
    <dgm:cxn modelId="{4E76AE4D-E418-463B-994D-6DDD4BE738C0}" type="presParOf" srcId="{B12160B6-4EC8-4B4D-A1B2-F7F5F2795F75}" destId="{BCDE90E0-E45B-4C79-BE60-A53702208276}" srcOrd="2" destOrd="0" presId="urn:microsoft.com/office/officeart/2018/2/layout/IconVerticalSolidList"/>
    <dgm:cxn modelId="{A3104C94-C425-4DC0-8A01-7FDFF0F35AAA}" type="presParOf" srcId="{B12160B6-4EC8-4B4D-A1B2-F7F5F2795F75}" destId="{8409F791-340A-4625-9294-3E680D66DB63}" srcOrd="3" destOrd="0" presId="urn:microsoft.com/office/officeart/2018/2/layout/IconVerticalSolidList"/>
    <dgm:cxn modelId="{605473B3-8AA5-4EE0-BFBA-3AB749038A35}" type="presParOf" srcId="{05261D3E-3CC7-4C85-9E09-D67FC777908C}" destId="{D4892BA4-47FA-499C-84FA-3A971E9AFE41}" srcOrd="5" destOrd="0" presId="urn:microsoft.com/office/officeart/2018/2/layout/IconVerticalSolidList"/>
    <dgm:cxn modelId="{CC9F31C5-774B-4FC3-9646-7E0EFDB54727}" type="presParOf" srcId="{05261D3E-3CC7-4C85-9E09-D67FC777908C}" destId="{390D1410-0CB7-44D5-903C-C35615DE86E1}" srcOrd="6" destOrd="0" presId="urn:microsoft.com/office/officeart/2018/2/layout/IconVerticalSolidList"/>
    <dgm:cxn modelId="{34A9E1BF-6D83-4701-9E7B-CBCD8074AEAA}" type="presParOf" srcId="{390D1410-0CB7-44D5-903C-C35615DE86E1}" destId="{C2FCE80A-DCA0-4D7F-8F72-19CB2337E588}" srcOrd="0" destOrd="0" presId="urn:microsoft.com/office/officeart/2018/2/layout/IconVerticalSolidList"/>
    <dgm:cxn modelId="{2682A58B-536A-49D1-A507-E48E245F1609}" type="presParOf" srcId="{390D1410-0CB7-44D5-903C-C35615DE86E1}" destId="{1B0B9210-632F-4BB5-B140-1FA20D3CF123}" srcOrd="1" destOrd="0" presId="urn:microsoft.com/office/officeart/2018/2/layout/IconVerticalSolidList"/>
    <dgm:cxn modelId="{59D669F7-8B16-4888-95F6-5986C0AFE631}" type="presParOf" srcId="{390D1410-0CB7-44D5-903C-C35615DE86E1}" destId="{E9B85894-F3EF-4216-9DD4-962DCF409217}" srcOrd="2" destOrd="0" presId="urn:microsoft.com/office/officeart/2018/2/layout/IconVerticalSolidList"/>
    <dgm:cxn modelId="{BD8D7B70-D5A5-475A-9EAE-2DF74A65E7A7}" type="presParOf" srcId="{390D1410-0CB7-44D5-903C-C35615DE86E1}" destId="{3CBA7321-E2AC-48FD-B351-CE3C9A4CE924}" srcOrd="3" destOrd="0" presId="urn:microsoft.com/office/officeart/2018/2/layout/IconVerticalSolidList"/>
    <dgm:cxn modelId="{A54D5403-F787-4964-8489-63C75BE2EFB6}" type="presParOf" srcId="{05261D3E-3CC7-4C85-9E09-D67FC777908C}" destId="{5E25F319-BBA5-4820-B2FC-14F8D56BF078}" srcOrd="7" destOrd="0" presId="urn:microsoft.com/office/officeart/2018/2/layout/IconVerticalSolidList"/>
    <dgm:cxn modelId="{B5AAF852-AE2E-40BE-BC22-1382A2AD5A44}" type="presParOf" srcId="{05261D3E-3CC7-4C85-9E09-D67FC777908C}" destId="{A9DA4473-F7AD-4D05-A89E-4317469C9CAC}" srcOrd="8" destOrd="0" presId="urn:microsoft.com/office/officeart/2018/2/layout/IconVerticalSolidList"/>
    <dgm:cxn modelId="{80161854-1670-4BD7-9912-A0DFE5201001}" type="presParOf" srcId="{A9DA4473-F7AD-4D05-A89E-4317469C9CAC}" destId="{343A76ED-9DD6-4B0A-830E-16ED952B3D06}" srcOrd="0" destOrd="0" presId="urn:microsoft.com/office/officeart/2018/2/layout/IconVerticalSolidList"/>
    <dgm:cxn modelId="{17AEC66B-BBFF-4EF5-B894-6B5A992F362F}" type="presParOf" srcId="{A9DA4473-F7AD-4D05-A89E-4317469C9CAC}" destId="{C21BED67-1F13-4312-815B-B5C34DAA27F9}" srcOrd="1" destOrd="0" presId="urn:microsoft.com/office/officeart/2018/2/layout/IconVerticalSolidList"/>
    <dgm:cxn modelId="{D35FF1B4-6B78-4ECE-976F-17DFD749DB9F}" type="presParOf" srcId="{A9DA4473-F7AD-4D05-A89E-4317469C9CAC}" destId="{8854FDB6-04FD-4DEB-9AB6-DDB7E532A353}" srcOrd="2" destOrd="0" presId="urn:microsoft.com/office/officeart/2018/2/layout/IconVerticalSolidList"/>
    <dgm:cxn modelId="{00C148E5-B634-4CBF-973D-0F5A3C5E09C8}" type="presParOf" srcId="{A9DA4473-F7AD-4D05-A89E-4317469C9CAC}" destId="{9260EF14-C09B-4543-88B7-7F45704CBA36}"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698387-9DF3-4127-A7DE-FCE3F05A3470}">
      <dsp:nvSpPr>
        <dsp:cNvPr id="0" name=""/>
        <dsp:cNvSpPr/>
      </dsp:nvSpPr>
      <dsp:spPr>
        <a:xfrm>
          <a:off x="0" y="4776"/>
          <a:ext cx="6635262" cy="1017310"/>
        </a:xfrm>
        <a:prstGeom prst="rect">
          <a:avLst/>
        </a:prstGeom>
        <a:gradFill rotWithShape="0">
          <a:gsLst>
            <a:gs pos="0">
              <a:schemeClr val="tx1">
                <a:lumMod val="75000"/>
                <a:lumOff val="25000"/>
              </a:schemeClr>
            </a:gs>
            <a:gs pos="15929">
              <a:schemeClr val="tx1">
                <a:lumMod val="85000"/>
                <a:lumOff val="15000"/>
              </a:schemeClr>
            </a:gs>
            <a:gs pos="97000">
              <a:schemeClr val="tx1">
                <a:lumMod val="85000"/>
                <a:lumOff val="15000"/>
              </a:schemeClr>
            </a:gs>
            <a:gs pos="100000">
              <a:schemeClr val="accent2">
                <a:lumMod val="75000"/>
              </a:schemeClr>
            </a:gs>
          </a:gsLst>
          <a:lin ang="10800000" scaled="0"/>
        </a:gradFill>
        <a:ln>
          <a:noFill/>
        </a:ln>
        <a:effectLst/>
      </dsp:spPr>
      <dsp:style>
        <a:lnRef idx="0">
          <a:scrgbClr r="0" g="0" b="0"/>
        </a:lnRef>
        <a:fillRef idx="1">
          <a:scrgbClr r="0" g="0" b="0"/>
        </a:fillRef>
        <a:effectRef idx="0">
          <a:scrgbClr r="0" g="0" b="0"/>
        </a:effectRef>
        <a:fontRef idx="minor"/>
      </dsp:style>
    </dsp:sp>
    <dsp:sp modelId="{B52E1101-E263-4511-8D8F-5A215C912C41}">
      <dsp:nvSpPr>
        <dsp:cNvPr id="0" name=""/>
        <dsp:cNvSpPr/>
      </dsp:nvSpPr>
      <dsp:spPr>
        <a:xfrm>
          <a:off x="307736" y="233671"/>
          <a:ext cx="559520" cy="559520"/>
        </a:xfrm>
        <a:prstGeom prst="rect">
          <a:avLst/>
        </a:prstGeom>
        <a:blipFill>
          <a:blip xmlns:r="http://schemas.openxmlformats.org/officeDocument/2006/relationships" r:embed="rId1" cstate="screen">
            <a:extLst>
              <a:ext uri="{28A0092B-C50C-407E-A947-70E740481C1C}">
                <a14:useLocalDpi xmlns:a14="http://schemas.microsoft.com/office/drawing/2010/main"/>
              </a:ext>
              <a:ext uri="{96DAC541-7B7A-43D3-8B79-37D633B846F1}">
                <asvg:svgBlip xmlns=""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113ED77-1650-49A8-987A-A13C2A50CEA5}">
      <dsp:nvSpPr>
        <dsp:cNvPr id="0" name=""/>
        <dsp:cNvSpPr/>
      </dsp:nvSpPr>
      <dsp:spPr>
        <a:xfrm>
          <a:off x="1174993" y="4776"/>
          <a:ext cx="5460268" cy="1017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7665" tIns="107665" rIns="107665" bIns="107665" numCol="1" spcCol="1270" anchor="ctr" anchorCtr="0">
          <a:noAutofit/>
        </a:bodyPr>
        <a:lstStyle/>
        <a:p>
          <a:pPr lvl="0" algn="l" defTabSz="844550">
            <a:lnSpc>
              <a:spcPct val="90000"/>
            </a:lnSpc>
            <a:spcBef>
              <a:spcPct val="0"/>
            </a:spcBef>
            <a:spcAft>
              <a:spcPct val="35000"/>
            </a:spcAft>
          </a:pPr>
          <a:r>
            <a:rPr lang="en-US" sz="1900" b="1" kern="1200" dirty="0" smtClean="0">
              <a:solidFill>
                <a:schemeClr val="bg1"/>
              </a:solidFill>
              <a:latin typeface="OCR A Extended" panose="02010509020102010303" pitchFamily="50" charset="0"/>
            </a:rPr>
            <a:t>WHAT IS  A NETWORK</a:t>
          </a:r>
          <a:endParaRPr lang="en-US" sz="1900" kern="1200" dirty="0">
            <a:solidFill>
              <a:schemeClr val="bg1"/>
            </a:solidFill>
            <a:latin typeface="OCR A Extended" panose="02010509020102010303" pitchFamily="50" charset="0"/>
          </a:endParaRPr>
        </a:p>
      </dsp:txBody>
      <dsp:txXfrm>
        <a:off x="1174993" y="4776"/>
        <a:ext cx="5460268" cy="1017310"/>
      </dsp:txXfrm>
    </dsp:sp>
    <dsp:sp modelId="{FA3369E0-5B38-4FDD-A9F5-22B9810A03F7}">
      <dsp:nvSpPr>
        <dsp:cNvPr id="0" name=""/>
        <dsp:cNvSpPr/>
      </dsp:nvSpPr>
      <dsp:spPr>
        <a:xfrm>
          <a:off x="0" y="1276414"/>
          <a:ext cx="6635262" cy="1017310"/>
        </a:xfrm>
        <a:prstGeom prst="rect">
          <a:avLst/>
        </a:prstGeom>
        <a:gradFill rotWithShape="0">
          <a:gsLst>
            <a:gs pos="0">
              <a:srgbClr val="000000">
                <a:lumMod val="75000"/>
                <a:lumOff val="25000"/>
              </a:srgbClr>
            </a:gs>
            <a:gs pos="15929">
              <a:srgbClr val="000000">
                <a:lumMod val="85000"/>
                <a:lumOff val="15000"/>
              </a:srgbClr>
            </a:gs>
            <a:gs pos="97000">
              <a:srgbClr val="000000">
                <a:lumMod val="85000"/>
                <a:lumOff val="15000"/>
              </a:srgbClr>
            </a:gs>
            <a:gs pos="100000">
              <a:srgbClr val="17B2D1">
                <a:lumMod val="75000"/>
              </a:srgbClr>
            </a:gs>
          </a:gsLst>
          <a:lin ang="10800000" scaled="0"/>
        </a:gradFill>
        <a:ln>
          <a:noFill/>
        </a:ln>
        <a:effectLst/>
      </dsp:spPr>
      <dsp:style>
        <a:lnRef idx="0">
          <a:scrgbClr r="0" g="0" b="0"/>
        </a:lnRef>
        <a:fillRef idx="1">
          <a:scrgbClr r="0" g="0" b="0"/>
        </a:fillRef>
        <a:effectRef idx="0">
          <a:scrgbClr r="0" g="0" b="0"/>
        </a:effectRef>
        <a:fontRef idx="minor"/>
      </dsp:style>
    </dsp:sp>
    <dsp:sp modelId="{FADE9C4E-BFE3-4374-BE2C-676ED238ACF2}">
      <dsp:nvSpPr>
        <dsp:cNvPr id="0" name=""/>
        <dsp:cNvSpPr/>
      </dsp:nvSpPr>
      <dsp:spPr>
        <a:xfrm>
          <a:off x="307736" y="1505309"/>
          <a:ext cx="559520" cy="559520"/>
        </a:xfrm>
        <a:prstGeom prst="rect">
          <a:avLst/>
        </a:prstGeom>
        <a:blipFill>
          <a:blip xmlns:r="http://schemas.openxmlformats.org/officeDocument/2006/relationships" r:embed="rId3" cstate="screen">
            <a:extLst>
              <a:ext uri="{28A0092B-C50C-407E-A947-70E740481C1C}">
                <a14:useLocalDpi xmlns:a14="http://schemas.microsoft.com/office/drawing/2010/main"/>
              </a:ext>
              <a:ext uri="{96DAC541-7B7A-43D3-8B79-37D633B846F1}">
                <asvg:svgBlip xmlns=""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C018808-9CEA-4C61-8875-3E922AA167D7}">
      <dsp:nvSpPr>
        <dsp:cNvPr id="0" name=""/>
        <dsp:cNvSpPr/>
      </dsp:nvSpPr>
      <dsp:spPr>
        <a:xfrm>
          <a:off x="1174993" y="1276414"/>
          <a:ext cx="5460268" cy="1017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7665" tIns="107665" rIns="107665" bIns="107665" numCol="1" spcCol="1270" anchor="ctr" anchorCtr="0">
          <a:noAutofit/>
        </a:bodyPr>
        <a:lstStyle/>
        <a:p>
          <a:pPr lvl="0" algn="l" defTabSz="844550">
            <a:lnSpc>
              <a:spcPct val="90000"/>
            </a:lnSpc>
            <a:spcBef>
              <a:spcPct val="0"/>
            </a:spcBef>
            <a:spcAft>
              <a:spcPct val="35000"/>
            </a:spcAft>
          </a:pPr>
          <a:r>
            <a:rPr lang="en-US" sz="1900" b="1" kern="1200" dirty="0" smtClean="0">
              <a:solidFill>
                <a:schemeClr val="bg1"/>
              </a:solidFill>
              <a:latin typeface="OCR A Extended" panose="02010509020102010303" pitchFamily="50" charset="0"/>
            </a:rPr>
            <a:t>NETWORK TYPES</a:t>
          </a:r>
          <a:endParaRPr lang="en-US" sz="1900" kern="1200" dirty="0">
            <a:solidFill>
              <a:schemeClr val="bg1"/>
            </a:solidFill>
            <a:latin typeface="OCR A Extended" panose="02010509020102010303" pitchFamily="50" charset="0"/>
          </a:endParaRPr>
        </a:p>
      </dsp:txBody>
      <dsp:txXfrm>
        <a:off x="1174993" y="1276414"/>
        <a:ext cx="5460268" cy="1017310"/>
      </dsp:txXfrm>
    </dsp:sp>
    <dsp:sp modelId="{DB8ABDAA-976A-4A84-A3C3-277080E19DCA}">
      <dsp:nvSpPr>
        <dsp:cNvPr id="0" name=""/>
        <dsp:cNvSpPr/>
      </dsp:nvSpPr>
      <dsp:spPr>
        <a:xfrm>
          <a:off x="0" y="2548053"/>
          <a:ext cx="6635262" cy="1017310"/>
        </a:xfrm>
        <a:prstGeom prst="rect">
          <a:avLst/>
        </a:prstGeom>
        <a:gradFill rotWithShape="0">
          <a:gsLst>
            <a:gs pos="0">
              <a:srgbClr val="000000">
                <a:lumMod val="75000"/>
                <a:lumOff val="25000"/>
              </a:srgbClr>
            </a:gs>
            <a:gs pos="15929">
              <a:srgbClr val="000000">
                <a:lumMod val="85000"/>
                <a:lumOff val="15000"/>
              </a:srgbClr>
            </a:gs>
            <a:gs pos="97000">
              <a:srgbClr val="000000">
                <a:lumMod val="85000"/>
                <a:lumOff val="15000"/>
              </a:srgbClr>
            </a:gs>
            <a:gs pos="100000">
              <a:srgbClr val="17B2D1">
                <a:lumMod val="75000"/>
              </a:srgbClr>
            </a:gs>
          </a:gsLst>
          <a:lin ang="10800000" scaled="0"/>
        </a:gradFill>
        <a:ln>
          <a:noFill/>
        </a:ln>
        <a:effectLst/>
      </dsp:spPr>
      <dsp:style>
        <a:lnRef idx="0">
          <a:scrgbClr r="0" g="0" b="0"/>
        </a:lnRef>
        <a:fillRef idx="1">
          <a:scrgbClr r="0" g="0" b="0"/>
        </a:fillRef>
        <a:effectRef idx="0">
          <a:scrgbClr r="0" g="0" b="0"/>
        </a:effectRef>
        <a:fontRef idx="minor"/>
      </dsp:style>
    </dsp:sp>
    <dsp:sp modelId="{D335376E-740A-4A47-BC5B-3381DE731CE0}">
      <dsp:nvSpPr>
        <dsp:cNvPr id="0" name=""/>
        <dsp:cNvSpPr/>
      </dsp:nvSpPr>
      <dsp:spPr>
        <a:xfrm>
          <a:off x="307736" y="2776948"/>
          <a:ext cx="559520" cy="559520"/>
        </a:xfrm>
        <a:prstGeom prst="rect">
          <a:avLst/>
        </a:prstGeom>
        <a:blipFill>
          <a:blip xmlns:r="http://schemas.openxmlformats.org/officeDocument/2006/relationships" r:embed="rId5" cstate="screen">
            <a:extLst>
              <a:ext uri="{28A0092B-C50C-407E-A947-70E740481C1C}">
                <a14:useLocalDpi xmlns:a14="http://schemas.microsoft.com/office/drawing/2010/main"/>
              </a:ext>
              <a:ext uri="{96DAC541-7B7A-43D3-8B79-37D633B846F1}">
                <asvg:svgBlip xmlns=""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409F791-340A-4625-9294-3E680D66DB63}">
      <dsp:nvSpPr>
        <dsp:cNvPr id="0" name=""/>
        <dsp:cNvSpPr/>
      </dsp:nvSpPr>
      <dsp:spPr>
        <a:xfrm>
          <a:off x="1174993" y="2548053"/>
          <a:ext cx="5460268" cy="1017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7665" tIns="107665" rIns="107665" bIns="107665" numCol="1" spcCol="1270" anchor="ctr" anchorCtr="0">
          <a:noAutofit/>
        </a:bodyPr>
        <a:lstStyle/>
        <a:p>
          <a:pPr lvl="0" algn="l" defTabSz="844550">
            <a:lnSpc>
              <a:spcPct val="90000"/>
            </a:lnSpc>
            <a:spcBef>
              <a:spcPct val="0"/>
            </a:spcBef>
            <a:spcAft>
              <a:spcPct val="35000"/>
            </a:spcAft>
          </a:pPr>
          <a:r>
            <a:rPr lang="en-US" sz="1900" b="1" kern="1200" dirty="0" smtClean="0">
              <a:solidFill>
                <a:schemeClr val="bg1"/>
              </a:solidFill>
              <a:latin typeface="OCR A Extended" panose="02010509020102010303" pitchFamily="50" charset="0"/>
            </a:rPr>
            <a:t>NETWORK TOPOLOGIES</a:t>
          </a:r>
          <a:endParaRPr lang="en-US" sz="1900" b="1" kern="1200" dirty="0">
            <a:solidFill>
              <a:schemeClr val="bg1"/>
            </a:solidFill>
            <a:latin typeface="OCR A Extended" panose="02010509020102010303" pitchFamily="50" charset="0"/>
          </a:endParaRPr>
        </a:p>
      </dsp:txBody>
      <dsp:txXfrm>
        <a:off x="1174993" y="2548053"/>
        <a:ext cx="5460268" cy="1017310"/>
      </dsp:txXfrm>
    </dsp:sp>
    <dsp:sp modelId="{C2FCE80A-DCA0-4D7F-8F72-19CB2337E588}">
      <dsp:nvSpPr>
        <dsp:cNvPr id="0" name=""/>
        <dsp:cNvSpPr/>
      </dsp:nvSpPr>
      <dsp:spPr>
        <a:xfrm>
          <a:off x="0" y="3819691"/>
          <a:ext cx="6635262" cy="1017310"/>
        </a:xfrm>
        <a:prstGeom prst="rect">
          <a:avLst/>
        </a:prstGeom>
        <a:gradFill rotWithShape="0">
          <a:gsLst>
            <a:gs pos="0">
              <a:srgbClr val="000000">
                <a:lumMod val="75000"/>
                <a:lumOff val="25000"/>
              </a:srgbClr>
            </a:gs>
            <a:gs pos="15929">
              <a:srgbClr val="000000">
                <a:lumMod val="85000"/>
                <a:lumOff val="15000"/>
              </a:srgbClr>
            </a:gs>
            <a:gs pos="97000">
              <a:srgbClr val="000000">
                <a:lumMod val="85000"/>
                <a:lumOff val="15000"/>
              </a:srgbClr>
            </a:gs>
            <a:gs pos="100000">
              <a:srgbClr val="17B2D1">
                <a:lumMod val="75000"/>
              </a:srgbClr>
            </a:gs>
          </a:gsLst>
          <a:lin ang="10800000" scaled="0"/>
        </a:gradFill>
        <a:ln>
          <a:noFill/>
        </a:ln>
        <a:effectLst/>
      </dsp:spPr>
      <dsp:style>
        <a:lnRef idx="0">
          <a:scrgbClr r="0" g="0" b="0"/>
        </a:lnRef>
        <a:fillRef idx="1">
          <a:scrgbClr r="0" g="0" b="0"/>
        </a:fillRef>
        <a:effectRef idx="0">
          <a:scrgbClr r="0" g="0" b="0"/>
        </a:effectRef>
        <a:fontRef idx="minor"/>
      </dsp:style>
    </dsp:sp>
    <dsp:sp modelId="{1B0B9210-632F-4BB5-B140-1FA20D3CF123}">
      <dsp:nvSpPr>
        <dsp:cNvPr id="0" name=""/>
        <dsp:cNvSpPr/>
      </dsp:nvSpPr>
      <dsp:spPr>
        <a:xfrm>
          <a:off x="307736" y="4048586"/>
          <a:ext cx="559520" cy="559520"/>
        </a:xfrm>
        <a:prstGeom prst="rect">
          <a:avLst/>
        </a:prstGeom>
        <a:blipFill>
          <a:blip xmlns:r="http://schemas.openxmlformats.org/officeDocument/2006/relationships" r:embed="rId7" cstate="screen">
            <a:extLst>
              <a:ext uri="{28A0092B-C50C-407E-A947-70E740481C1C}">
                <a14:useLocalDpi xmlns:a14="http://schemas.microsoft.com/office/drawing/2010/main"/>
              </a:ext>
              <a:ext uri="{96DAC541-7B7A-43D3-8B79-37D633B846F1}">
                <asvg:svgBlip xmlns="" xmlns:asvg="http://schemas.microsoft.com/office/drawing/2016/SVG/main" r:embed="rId8"/>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CBA7321-E2AC-48FD-B351-CE3C9A4CE924}">
      <dsp:nvSpPr>
        <dsp:cNvPr id="0" name=""/>
        <dsp:cNvSpPr/>
      </dsp:nvSpPr>
      <dsp:spPr>
        <a:xfrm>
          <a:off x="1174993" y="3819691"/>
          <a:ext cx="5460268" cy="1017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7665" tIns="107665" rIns="107665" bIns="107665" numCol="1" spcCol="1270" anchor="ctr" anchorCtr="0">
          <a:noAutofit/>
        </a:bodyPr>
        <a:lstStyle/>
        <a:p>
          <a:pPr lvl="0" algn="l" defTabSz="844550">
            <a:lnSpc>
              <a:spcPct val="90000"/>
            </a:lnSpc>
            <a:spcBef>
              <a:spcPct val="0"/>
            </a:spcBef>
            <a:spcAft>
              <a:spcPct val="35000"/>
            </a:spcAft>
          </a:pPr>
          <a:r>
            <a:rPr lang="en-US" sz="1900" b="1" kern="1200" dirty="0" smtClean="0">
              <a:solidFill>
                <a:schemeClr val="bg1"/>
              </a:solidFill>
              <a:latin typeface="OCR A Extended" panose="02010509020102010303" pitchFamily="50" charset="0"/>
            </a:rPr>
            <a:t>NETWORK DEVICES</a:t>
          </a:r>
          <a:endParaRPr lang="en-US" sz="1900" b="1" kern="1200" dirty="0">
            <a:solidFill>
              <a:schemeClr val="bg1"/>
            </a:solidFill>
            <a:latin typeface="OCR A Extended" panose="02010509020102010303" pitchFamily="50" charset="0"/>
          </a:endParaRPr>
        </a:p>
      </dsp:txBody>
      <dsp:txXfrm>
        <a:off x="1174993" y="3819691"/>
        <a:ext cx="5460268" cy="1017310"/>
      </dsp:txXfrm>
    </dsp:sp>
    <dsp:sp modelId="{343A76ED-9DD6-4B0A-830E-16ED952B3D06}">
      <dsp:nvSpPr>
        <dsp:cNvPr id="0" name=""/>
        <dsp:cNvSpPr/>
      </dsp:nvSpPr>
      <dsp:spPr>
        <a:xfrm>
          <a:off x="0" y="5091330"/>
          <a:ext cx="6635262" cy="1017310"/>
        </a:xfrm>
        <a:prstGeom prst="rect">
          <a:avLst/>
        </a:prstGeom>
        <a:gradFill rotWithShape="0">
          <a:gsLst>
            <a:gs pos="0">
              <a:srgbClr val="000000">
                <a:lumMod val="75000"/>
                <a:lumOff val="25000"/>
              </a:srgbClr>
            </a:gs>
            <a:gs pos="15929">
              <a:srgbClr val="000000">
                <a:lumMod val="85000"/>
                <a:lumOff val="15000"/>
              </a:srgbClr>
            </a:gs>
            <a:gs pos="97000">
              <a:srgbClr val="000000">
                <a:lumMod val="85000"/>
                <a:lumOff val="15000"/>
              </a:srgbClr>
            </a:gs>
            <a:gs pos="100000">
              <a:srgbClr val="17B2D1">
                <a:lumMod val="75000"/>
              </a:srgbClr>
            </a:gs>
          </a:gsLst>
          <a:lin ang="10800000" scaled="0"/>
        </a:gradFill>
        <a:ln>
          <a:noFill/>
        </a:ln>
        <a:effectLst/>
      </dsp:spPr>
      <dsp:style>
        <a:lnRef idx="0">
          <a:scrgbClr r="0" g="0" b="0"/>
        </a:lnRef>
        <a:fillRef idx="1">
          <a:scrgbClr r="0" g="0" b="0"/>
        </a:fillRef>
        <a:effectRef idx="0">
          <a:scrgbClr r="0" g="0" b="0"/>
        </a:effectRef>
        <a:fontRef idx="minor"/>
      </dsp:style>
    </dsp:sp>
    <dsp:sp modelId="{C21BED67-1F13-4312-815B-B5C34DAA27F9}">
      <dsp:nvSpPr>
        <dsp:cNvPr id="0" name=""/>
        <dsp:cNvSpPr/>
      </dsp:nvSpPr>
      <dsp:spPr>
        <a:xfrm>
          <a:off x="307736" y="5320225"/>
          <a:ext cx="559520" cy="559520"/>
        </a:xfrm>
        <a:prstGeom prst="rect">
          <a:avLst/>
        </a:prstGeom>
        <a:blipFill>
          <a:blip xmlns:r="http://schemas.openxmlformats.org/officeDocument/2006/relationships" r:embed="rId9" cstate="screen">
            <a:extLst>
              <a:ext uri="{28A0092B-C50C-407E-A947-70E740481C1C}">
                <a14:useLocalDpi xmlns:a14="http://schemas.microsoft.com/office/drawing/2010/main"/>
              </a:ext>
              <a:ext uri="{96DAC541-7B7A-43D3-8B79-37D633B846F1}">
                <asvg:svgBlip xmlns="" xmlns:asvg="http://schemas.microsoft.com/office/drawing/2016/SVG/main" r:embed="rId10"/>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260EF14-C09B-4543-88B7-7F45704CBA36}">
      <dsp:nvSpPr>
        <dsp:cNvPr id="0" name=""/>
        <dsp:cNvSpPr/>
      </dsp:nvSpPr>
      <dsp:spPr>
        <a:xfrm>
          <a:off x="1174993" y="5091330"/>
          <a:ext cx="5460268" cy="1017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7665" tIns="107665" rIns="107665" bIns="107665" numCol="1" spcCol="1270" anchor="ctr" anchorCtr="0">
          <a:noAutofit/>
        </a:bodyPr>
        <a:lstStyle/>
        <a:p>
          <a:pPr lvl="0" algn="l" defTabSz="844550">
            <a:lnSpc>
              <a:spcPct val="90000"/>
            </a:lnSpc>
            <a:spcBef>
              <a:spcPct val="0"/>
            </a:spcBef>
            <a:spcAft>
              <a:spcPct val="35000"/>
            </a:spcAft>
          </a:pPr>
          <a:r>
            <a:rPr lang="en-US" sz="1900" b="1" kern="1200" dirty="0" smtClean="0">
              <a:solidFill>
                <a:schemeClr val="bg1"/>
              </a:solidFill>
              <a:latin typeface="OCR A Extended" panose="02010509020102010303" pitchFamily="50" charset="0"/>
            </a:rPr>
            <a:t>NETWORK PROTOCOLS</a:t>
          </a:r>
          <a:endParaRPr lang="en-US" sz="1900" b="1" kern="1200" dirty="0">
            <a:solidFill>
              <a:schemeClr val="bg1"/>
            </a:solidFill>
            <a:latin typeface="OCR A Extended" panose="02010509020102010303" pitchFamily="50" charset="0"/>
          </a:endParaRPr>
        </a:p>
      </dsp:txBody>
      <dsp:txXfrm>
        <a:off x="1174993" y="5091330"/>
        <a:ext cx="5460268" cy="101731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698387-9DF3-4127-A7DE-FCE3F05A3470}">
      <dsp:nvSpPr>
        <dsp:cNvPr id="0" name=""/>
        <dsp:cNvSpPr/>
      </dsp:nvSpPr>
      <dsp:spPr>
        <a:xfrm>
          <a:off x="0" y="4490"/>
          <a:ext cx="6763021" cy="956551"/>
        </a:xfrm>
        <a:prstGeom prst="rect">
          <a:avLst/>
        </a:prstGeom>
        <a:gradFill rotWithShape="0">
          <a:gsLst>
            <a:gs pos="0">
              <a:schemeClr val="tx1">
                <a:lumMod val="75000"/>
                <a:lumOff val="25000"/>
              </a:schemeClr>
            </a:gs>
            <a:gs pos="15929">
              <a:schemeClr val="tx1">
                <a:lumMod val="85000"/>
                <a:lumOff val="15000"/>
              </a:schemeClr>
            </a:gs>
            <a:gs pos="97000">
              <a:schemeClr val="tx1">
                <a:lumMod val="85000"/>
                <a:lumOff val="15000"/>
              </a:schemeClr>
            </a:gs>
            <a:gs pos="100000">
              <a:schemeClr val="accent2">
                <a:lumMod val="75000"/>
              </a:schemeClr>
            </a:gs>
          </a:gsLst>
          <a:lin ang="10800000" scaled="0"/>
        </a:gradFill>
        <a:ln>
          <a:noFill/>
        </a:ln>
        <a:effectLst/>
      </dsp:spPr>
      <dsp:style>
        <a:lnRef idx="0">
          <a:scrgbClr r="0" g="0" b="0"/>
        </a:lnRef>
        <a:fillRef idx="1">
          <a:scrgbClr r="0" g="0" b="0"/>
        </a:fillRef>
        <a:effectRef idx="0">
          <a:scrgbClr r="0" g="0" b="0"/>
        </a:effectRef>
        <a:fontRef idx="minor"/>
      </dsp:style>
    </dsp:sp>
    <dsp:sp modelId="{B52E1101-E263-4511-8D8F-5A215C912C41}">
      <dsp:nvSpPr>
        <dsp:cNvPr id="0" name=""/>
        <dsp:cNvSpPr/>
      </dsp:nvSpPr>
      <dsp:spPr>
        <a:xfrm>
          <a:off x="289356" y="219714"/>
          <a:ext cx="526103" cy="526103"/>
        </a:xfrm>
        <a:prstGeom prst="rect">
          <a:avLst/>
        </a:prstGeom>
        <a:blipFill>
          <a:blip xmlns:r="http://schemas.openxmlformats.org/officeDocument/2006/relationships" r:embed="rId1" cstate="screen">
            <a:extLst>
              <a:ext uri="{28A0092B-C50C-407E-A947-70E740481C1C}">
                <a14:useLocalDpi xmlns:a14="http://schemas.microsoft.com/office/drawing/2010/main"/>
              </a:ext>
              <a:ext uri="{96DAC541-7B7A-43D3-8B79-37D633B846F1}">
                <asvg:svgBlip xmlns=""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113ED77-1650-49A8-987A-A13C2A50CEA5}">
      <dsp:nvSpPr>
        <dsp:cNvPr id="0" name=""/>
        <dsp:cNvSpPr/>
      </dsp:nvSpPr>
      <dsp:spPr>
        <a:xfrm>
          <a:off x="1104817" y="4490"/>
          <a:ext cx="5658203" cy="9565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235" tIns="101235" rIns="101235" bIns="101235" numCol="1" spcCol="1270" anchor="ctr" anchorCtr="0">
          <a:noAutofit/>
        </a:bodyPr>
        <a:lstStyle/>
        <a:p>
          <a:pPr lvl="0" algn="l" defTabSz="844550">
            <a:lnSpc>
              <a:spcPct val="90000"/>
            </a:lnSpc>
            <a:spcBef>
              <a:spcPct val="0"/>
            </a:spcBef>
            <a:spcAft>
              <a:spcPct val="35000"/>
            </a:spcAft>
          </a:pPr>
          <a:r>
            <a:rPr lang="en-US" sz="1900" b="1" kern="1200" dirty="0" smtClean="0">
              <a:solidFill>
                <a:schemeClr val="bg1"/>
              </a:solidFill>
              <a:latin typeface="OCR A Extended" panose="02010509020102010303" pitchFamily="50" charset="0"/>
            </a:rPr>
            <a:t>NETWORK PORTS</a:t>
          </a:r>
          <a:endParaRPr lang="en-US" sz="1900" b="1" kern="1200" dirty="0">
            <a:solidFill>
              <a:schemeClr val="bg1"/>
            </a:solidFill>
            <a:latin typeface="OCR A Extended" panose="02010509020102010303" pitchFamily="50" charset="0"/>
          </a:endParaRPr>
        </a:p>
      </dsp:txBody>
      <dsp:txXfrm>
        <a:off x="1104817" y="4490"/>
        <a:ext cx="5658203" cy="956551"/>
      </dsp:txXfrm>
    </dsp:sp>
    <dsp:sp modelId="{FA3369E0-5B38-4FDD-A9F5-22B9810A03F7}">
      <dsp:nvSpPr>
        <dsp:cNvPr id="0" name=""/>
        <dsp:cNvSpPr/>
      </dsp:nvSpPr>
      <dsp:spPr>
        <a:xfrm>
          <a:off x="0" y="1200180"/>
          <a:ext cx="6763021" cy="956551"/>
        </a:xfrm>
        <a:prstGeom prst="rect">
          <a:avLst/>
        </a:prstGeom>
        <a:gradFill rotWithShape="0">
          <a:gsLst>
            <a:gs pos="0">
              <a:srgbClr val="000000">
                <a:lumMod val="75000"/>
                <a:lumOff val="25000"/>
              </a:srgbClr>
            </a:gs>
            <a:gs pos="15929">
              <a:srgbClr val="000000">
                <a:lumMod val="85000"/>
                <a:lumOff val="15000"/>
              </a:srgbClr>
            </a:gs>
            <a:gs pos="97000">
              <a:srgbClr val="000000">
                <a:lumMod val="85000"/>
                <a:lumOff val="15000"/>
              </a:srgbClr>
            </a:gs>
            <a:gs pos="100000">
              <a:srgbClr val="17B2D1">
                <a:lumMod val="75000"/>
              </a:srgbClr>
            </a:gs>
          </a:gsLst>
          <a:lin ang="10800000" scaled="0"/>
        </a:gradFill>
        <a:ln>
          <a:noFill/>
        </a:ln>
        <a:effectLst/>
      </dsp:spPr>
      <dsp:style>
        <a:lnRef idx="0">
          <a:scrgbClr r="0" g="0" b="0"/>
        </a:lnRef>
        <a:fillRef idx="1">
          <a:scrgbClr r="0" g="0" b="0"/>
        </a:fillRef>
        <a:effectRef idx="0">
          <a:scrgbClr r="0" g="0" b="0"/>
        </a:effectRef>
        <a:fontRef idx="minor"/>
      </dsp:style>
    </dsp:sp>
    <dsp:sp modelId="{FADE9C4E-BFE3-4374-BE2C-676ED238ACF2}">
      <dsp:nvSpPr>
        <dsp:cNvPr id="0" name=""/>
        <dsp:cNvSpPr/>
      </dsp:nvSpPr>
      <dsp:spPr>
        <a:xfrm>
          <a:off x="289356" y="1415404"/>
          <a:ext cx="526103" cy="526103"/>
        </a:xfrm>
        <a:prstGeom prst="rect">
          <a:avLst/>
        </a:prstGeom>
        <a:blipFill>
          <a:blip xmlns:r="http://schemas.openxmlformats.org/officeDocument/2006/relationships" r:embed="rId3" cstate="screen">
            <a:extLst>
              <a:ext uri="{28A0092B-C50C-407E-A947-70E740481C1C}">
                <a14:useLocalDpi xmlns:a14="http://schemas.microsoft.com/office/drawing/2010/main"/>
              </a:ext>
              <a:ext uri="{96DAC541-7B7A-43D3-8B79-37D633B846F1}">
                <asvg:svgBlip xmlns=""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C018808-9CEA-4C61-8875-3E922AA167D7}">
      <dsp:nvSpPr>
        <dsp:cNvPr id="0" name=""/>
        <dsp:cNvSpPr/>
      </dsp:nvSpPr>
      <dsp:spPr>
        <a:xfrm>
          <a:off x="1104817" y="1200180"/>
          <a:ext cx="5658203" cy="9565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235" tIns="101235" rIns="101235" bIns="101235" numCol="1" spcCol="1270" anchor="ctr" anchorCtr="0">
          <a:noAutofit/>
        </a:bodyPr>
        <a:lstStyle/>
        <a:p>
          <a:pPr lvl="0" algn="l" defTabSz="844550">
            <a:lnSpc>
              <a:spcPct val="90000"/>
            </a:lnSpc>
            <a:spcBef>
              <a:spcPct val="0"/>
            </a:spcBef>
            <a:spcAft>
              <a:spcPct val="35000"/>
            </a:spcAft>
          </a:pPr>
          <a:r>
            <a:rPr lang="en-US" sz="1900" b="1" kern="1200" dirty="0" smtClean="0">
              <a:solidFill>
                <a:schemeClr val="bg1"/>
              </a:solidFill>
              <a:latin typeface="OCR A Extended" panose="02010509020102010303" pitchFamily="50" charset="0"/>
            </a:rPr>
            <a:t>NETWORKING MODELS</a:t>
          </a:r>
          <a:endParaRPr lang="en-US" sz="1900" kern="1200" dirty="0">
            <a:solidFill>
              <a:schemeClr val="bg1"/>
            </a:solidFill>
            <a:latin typeface="OCR A Extended" panose="02010509020102010303" pitchFamily="50" charset="0"/>
          </a:endParaRPr>
        </a:p>
      </dsp:txBody>
      <dsp:txXfrm>
        <a:off x="1104817" y="1200180"/>
        <a:ext cx="5658203" cy="956551"/>
      </dsp:txXfrm>
    </dsp:sp>
    <dsp:sp modelId="{DB8ABDAA-976A-4A84-A3C3-277080E19DCA}">
      <dsp:nvSpPr>
        <dsp:cNvPr id="0" name=""/>
        <dsp:cNvSpPr/>
      </dsp:nvSpPr>
      <dsp:spPr>
        <a:xfrm>
          <a:off x="0" y="2395870"/>
          <a:ext cx="6763021" cy="956551"/>
        </a:xfrm>
        <a:prstGeom prst="rect">
          <a:avLst/>
        </a:prstGeom>
        <a:gradFill rotWithShape="0">
          <a:gsLst>
            <a:gs pos="0">
              <a:srgbClr val="000000">
                <a:lumMod val="75000"/>
                <a:lumOff val="25000"/>
              </a:srgbClr>
            </a:gs>
            <a:gs pos="15929">
              <a:srgbClr val="000000">
                <a:lumMod val="85000"/>
                <a:lumOff val="15000"/>
              </a:srgbClr>
            </a:gs>
            <a:gs pos="97000">
              <a:srgbClr val="000000">
                <a:lumMod val="85000"/>
                <a:lumOff val="15000"/>
              </a:srgbClr>
            </a:gs>
            <a:gs pos="100000">
              <a:srgbClr val="17B2D1">
                <a:lumMod val="75000"/>
              </a:srgbClr>
            </a:gs>
          </a:gsLst>
          <a:lin ang="10800000" scaled="0"/>
        </a:gradFill>
        <a:ln>
          <a:noFill/>
        </a:ln>
        <a:effectLst/>
      </dsp:spPr>
      <dsp:style>
        <a:lnRef idx="0">
          <a:scrgbClr r="0" g="0" b="0"/>
        </a:lnRef>
        <a:fillRef idx="1">
          <a:scrgbClr r="0" g="0" b="0"/>
        </a:fillRef>
        <a:effectRef idx="0">
          <a:scrgbClr r="0" g="0" b="0"/>
        </a:effectRef>
        <a:fontRef idx="minor"/>
      </dsp:style>
    </dsp:sp>
    <dsp:sp modelId="{D335376E-740A-4A47-BC5B-3381DE731CE0}">
      <dsp:nvSpPr>
        <dsp:cNvPr id="0" name=""/>
        <dsp:cNvSpPr/>
      </dsp:nvSpPr>
      <dsp:spPr>
        <a:xfrm>
          <a:off x="289356" y="2611094"/>
          <a:ext cx="526103" cy="526103"/>
        </a:xfrm>
        <a:prstGeom prst="rect">
          <a:avLst/>
        </a:prstGeom>
        <a:blipFill>
          <a:blip xmlns:r="http://schemas.openxmlformats.org/officeDocument/2006/relationships" r:embed="rId5" cstate="screen">
            <a:extLst>
              <a:ext uri="{28A0092B-C50C-407E-A947-70E740481C1C}">
                <a14:useLocalDpi xmlns:a14="http://schemas.microsoft.com/office/drawing/2010/main"/>
              </a:ext>
              <a:ext uri="{96DAC541-7B7A-43D3-8B79-37D633B846F1}">
                <asvg:svgBlip xmlns=""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409F791-340A-4625-9294-3E680D66DB63}">
      <dsp:nvSpPr>
        <dsp:cNvPr id="0" name=""/>
        <dsp:cNvSpPr/>
      </dsp:nvSpPr>
      <dsp:spPr>
        <a:xfrm>
          <a:off x="1104817" y="2395870"/>
          <a:ext cx="5658203" cy="9565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235" tIns="101235" rIns="101235" bIns="101235" numCol="1" spcCol="1270" anchor="ctr" anchorCtr="0">
          <a:noAutofit/>
        </a:bodyPr>
        <a:lstStyle/>
        <a:p>
          <a:pPr lvl="0" algn="l" defTabSz="844550">
            <a:lnSpc>
              <a:spcPct val="90000"/>
            </a:lnSpc>
            <a:spcBef>
              <a:spcPct val="0"/>
            </a:spcBef>
            <a:spcAft>
              <a:spcPct val="35000"/>
            </a:spcAft>
          </a:pPr>
          <a:r>
            <a:rPr lang="en-US" sz="1900" b="1" kern="1200" dirty="0" smtClean="0">
              <a:solidFill>
                <a:schemeClr val="bg1"/>
              </a:solidFill>
              <a:latin typeface="OCR A Extended" panose="02010509020102010303" pitchFamily="50" charset="0"/>
            </a:rPr>
            <a:t>NETWORK TOPOLOGIES</a:t>
          </a:r>
          <a:endParaRPr lang="en-US" sz="1900" b="1" kern="1200" dirty="0">
            <a:solidFill>
              <a:schemeClr val="bg1"/>
            </a:solidFill>
            <a:latin typeface="OCR A Extended" panose="02010509020102010303" pitchFamily="50" charset="0"/>
          </a:endParaRPr>
        </a:p>
      </dsp:txBody>
      <dsp:txXfrm>
        <a:off x="1104817" y="2395870"/>
        <a:ext cx="5658203" cy="956551"/>
      </dsp:txXfrm>
    </dsp:sp>
    <dsp:sp modelId="{C2FCE80A-DCA0-4D7F-8F72-19CB2337E588}">
      <dsp:nvSpPr>
        <dsp:cNvPr id="0" name=""/>
        <dsp:cNvSpPr/>
      </dsp:nvSpPr>
      <dsp:spPr>
        <a:xfrm>
          <a:off x="0" y="3591559"/>
          <a:ext cx="6763021" cy="956551"/>
        </a:xfrm>
        <a:prstGeom prst="rect">
          <a:avLst/>
        </a:prstGeom>
        <a:gradFill rotWithShape="0">
          <a:gsLst>
            <a:gs pos="0">
              <a:srgbClr val="000000">
                <a:lumMod val="75000"/>
                <a:lumOff val="25000"/>
              </a:srgbClr>
            </a:gs>
            <a:gs pos="15929">
              <a:srgbClr val="000000">
                <a:lumMod val="85000"/>
                <a:lumOff val="15000"/>
              </a:srgbClr>
            </a:gs>
            <a:gs pos="97000">
              <a:srgbClr val="000000">
                <a:lumMod val="85000"/>
                <a:lumOff val="15000"/>
              </a:srgbClr>
            </a:gs>
            <a:gs pos="100000">
              <a:srgbClr val="17B2D1">
                <a:lumMod val="75000"/>
              </a:srgbClr>
            </a:gs>
          </a:gsLst>
          <a:lin ang="10800000" scaled="0"/>
        </a:gradFill>
        <a:ln>
          <a:noFill/>
        </a:ln>
        <a:effectLst/>
      </dsp:spPr>
      <dsp:style>
        <a:lnRef idx="0">
          <a:scrgbClr r="0" g="0" b="0"/>
        </a:lnRef>
        <a:fillRef idx="1">
          <a:scrgbClr r="0" g="0" b="0"/>
        </a:fillRef>
        <a:effectRef idx="0">
          <a:scrgbClr r="0" g="0" b="0"/>
        </a:effectRef>
        <a:fontRef idx="minor"/>
      </dsp:style>
    </dsp:sp>
    <dsp:sp modelId="{1B0B9210-632F-4BB5-B140-1FA20D3CF123}">
      <dsp:nvSpPr>
        <dsp:cNvPr id="0" name=""/>
        <dsp:cNvSpPr/>
      </dsp:nvSpPr>
      <dsp:spPr>
        <a:xfrm>
          <a:off x="289356" y="3806783"/>
          <a:ext cx="526103" cy="526103"/>
        </a:xfrm>
        <a:prstGeom prst="rect">
          <a:avLst/>
        </a:prstGeom>
        <a:blipFill>
          <a:blip xmlns:r="http://schemas.openxmlformats.org/officeDocument/2006/relationships" r:embed="rId7" cstate="screen">
            <a:extLst>
              <a:ext uri="{28A0092B-C50C-407E-A947-70E740481C1C}">
                <a14:useLocalDpi xmlns:a14="http://schemas.microsoft.com/office/drawing/2010/main"/>
              </a:ext>
              <a:ext uri="{96DAC541-7B7A-43D3-8B79-37D633B846F1}">
                <asvg:svgBlip xmlns="" xmlns:asvg="http://schemas.microsoft.com/office/drawing/2016/SVG/main" r:embed="rId8"/>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CBA7321-E2AC-48FD-B351-CE3C9A4CE924}">
      <dsp:nvSpPr>
        <dsp:cNvPr id="0" name=""/>
        <dsp:cNvSpPr/>
      </dsp:nvSpPr>
      <dsp:spPr>
        <a:xfrm>
          <a:off x="1104817" y="3591559"/>
          <a:ext cx="5658203" cy="9565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235" tIns="101235" rIns="101235" bIns="101235" numCol="1" spcCol="1270" anchor="ctr" anchorCtr="0">
          <a:noAutofit/>
        </a:bodyPr>
        <a:lstStyle/>
        <a:p>
          <a:pPr lvl="0" algn="l" defTabSz="844550">
            <a:lnSpc>
              <a:spcPct val="90000"/>
            </a:lnSpc>
            <a:spcBef>
              <a:spcPct val="0"/>
            </a:spcBef>
            <a:spcAft>
              <a:spcPct val="35000"/>
            </a:spcAft>
          </a:pPr>
          <a:r>
            <a:rPr lang="en-US" sz="1900" b="1" kern="1200" dirty="0" smtClean="0">
              <a:solidFill>
                <a:schemeClr val="bg1"/>
              </a:solidFill>
              <a:latin typeface="OCR A Extended" panose="02010509020102010303" pitchFamily="50" charset="0"/>
            </a:rPr>
            <a:t>NETWORK DEVICES</a:t>
          </a:r>
          <a:endParaRPr lang="en-US" sz="1900" b="1" kern="1200" dirty="0">
            <a:solidFill>
              <a:schemeClr val="bg1"/>
            </a:solidFill>
            <a:latin typeface="OCR A Extended" panose="02010509020102010303" pitchFamily="50" charset="0"/>
          </a:endParaRPr>
        </a:p>
      </dsp:txBody>
      <dsp:txXfrm>
        <a:off x="1104817" y="3591559"/>
        <a:ext cx="5658203" cy="956551"/>
      </dsp:txXfrm>
    </dsp:sp>
    <dsp:sp modelId="{343A76ED-9DD6-4B0A-830E-16ED952B3D06}">
      <dsp:nvSpPr>
        <dsp:cNvPr id="0" name=""/>
        <dsp:cNvSpPr/>
      </dsp:nvSpPr>
      <dsp:spPr>
        <a:xfrm>
          <a:off x="0" y="4787249"/>
          <a:ext cx="6763021" cy="956551"/>
        </a:xfrm>
        <a:prstGeom prst="rect">
          <a:avLst/>
        </a:prstGeom>
        <a:gradFill rotWithShape="0">
          <a:gsLst>
            <a:gs pos="0">
              <a:srgbClr val="000000">
                <a:lumMod val="75000"/>
                <a:lumOff val="25000"/>
              </a:srgbClr>
            </a:gs>
            <a:gs pos="15929">
              <a:srgbClr val="000000">
                <a:lumMod val="85000"/>
                <a:lumOff val="15000"/>
              </a:srgbClr>
            </a:gs>
            <a:gs pos="97000">
              <a:srgbClr val="000000">
                <a:lumMod val="85000"/>
                <a:lumOff val="15000"/>
              </a:srgbClr>
            </a:gs>
            <a:gs pos="100000">
              <a:srgbClr val="17B2D1">
                <a:lumMod val="75000"/>
              </a:srgbClr>
            </a:gs>
          </a:gsLst>
          <a:lin ang="10800000" scaled="0"/>
        </a:gradFill>
        <a:ln>
          <a:noFill/>
        </a:ln>
        <a:effectLst/>
      </dsp:spPr>
      <dsp:style>
        <a:lnRef idx="0">
          <a:scrgbClr r="0" g="0" b="0"/>
        </a:lnRef>
        <a:fillRef idx="1">
          <a:scrgbClr r="0" g="0" b="0"/>
        </a:fillRef>
        <a:effectRef idx="0">
          <a:scrgbClr r="0" g="0" b="0"/>
        </a:effectRef>
        <a:fontRef idx="minor"/>
      </dsp:style>
    </dsp:sp>
    <dsp:sp modelId="{C21BED67-1F13-4312-815B-B5C34DAA27F9}">
      <dsp:nvSpPr>
        <dsp:cNvPr id="0" name=""/>
        <dsp:cNvSpPr/>
      </dsp:nvSpPr>
      <dsp:spPr>
        <a:xfrm>
          <a:off x="289356" y="5002473"/>
          <a:ext cx="526103" cy="526103"/>
        </a:xfrm>
        <a:prstGeom prst="rect">
          <a:avLst/>
        </a:prstGeom>
        <a:blipFill>
          <a:blip xmlns:r="http://schemas.openxmlformats.org/officeDocument/2006/relationships" r:embed="rId9" cstate="screen">
            <a:extLst>
              <a:ext uri="{28A0092B-C50C-407E-A947-70E740481C1C}">
                <a14:useLocalDpi xmlns:a14="http://schemas.microsoft.com/office/drawing/2010/main"/>
              </a:ext>
              <a:ext uri="{96DAC541-7B7A-43D3-8B79-37D633B846F1}">
                <asvg:svgBlip xmlns="" xmlns:asvg="http://schemas.microsoft.com/office/drawing/2016/SVG/main" r:embed="rId10"/>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260EF14-C09B-4543-88B7-7F45704CBA36}">
      <dsp:nvSpPr>
        <dsp:cNvPr id="0" name=""/>
        <dsp:cNvSpPr/>
      </dsp:nvSpPr>
      <dsp:spPr>
        <a:xfrm>
          <a:off x="1104817" y="4787249"/>
          <a:ext cx="5658203" cy="9565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235" tIns="101235" rIns="101235" bIns="101235" numCol="1" spcCol="1270" anchor="ctr" anchorCtr="0">
          <a:noAutofit/>
        </a:bodyPr>
        <a:lstStyle/>
        <a:p>
          <a:pPr lvl="0" algn="l" defTabSz="844550">
            <a:lnSpc>
              <a:spcPct val="90000"/>
            </a:lnSpc>
            <a:spcBef>
              <a:spcPct val="0"/>
            </a:spcBef>
            <a:spcAft>
              <a:spcPct val="35000"/>
            </a:spcAft>
          </a:pPr>
          <a:r>
            <a:rPr lang="en-US" sz="1900" b="1" kern="1200" dirty="0" smtClean="0">
              <a:solidFill>
                <a:schemeClr val="bg1"/>
              </a:solidFill>
              <a:latin typeface="OCR A Extended" panose="02010509020102010303" pitchFamily="50" charset="0"/>
            </a:rPr>
            <a:t>NETWORK PROTOCOLS</a:t>
          </a:r>
          <a:endParaRPr lang="en-US" sz="1900" b="1" kern="1200" dirty="0">
            <a:solidFill>
              <a:schemeClr val="bg1"/>
            </a:solidFill>
            <a:latin typeface="OCR A Extended" panose="02010509020102010303" pitchFamily="50" charset="0"/>
          </a:endParaRPr>
        </a:p>
      </dsp:txBody>
      <dsp:txXfrm>
        <a:off x="1104817" y="4787249"/>
        <a:ext cx="5658203" cy="956551"/>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xmlns="">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xmlns="">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AD81DDF-98D4-498E-A94D-DDD7A807AD4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6391BFCE-55A1-4C09-B4B5-9359AD6F4DF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7E4FA28-26D5-4BDF-9A75-C27596ADE055}" type="datetimeFigureOut">
              <a:rPr lang="en-US" smtClean="0"/>
              <a:t>3/1/2021</a:t>
            </a:fld>
            <a:endParaRPr lang="en-US" dirty="0"/>
          </a:p>
        </p:txBody>
      </p:sp>
      <p:sp>
        <p:nvSpPr>
          <p:cNvPr id="4" name="Footer Placeholder 3">
            <a:extLst>
              <a:ext uri="{FF2B5EF4-FFF2-40B4-BE49-F238E27FC236}">
                <a16:creationId xmlns:a16="http://schemas.microsoft.com/office/drawing/2014/main" id="{4BEEB1F3-97EE-4F0D-B402-E34820EC684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A054877F-A04A-4D6A-A0A8-95CC6E2D2A3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0507CFE-5866-4B40-8953-42375E9B5DB3}" type="slidenum">
              <a:rPr lang="en-US" smtClean="0"/>
              <a:t>‹#›</a:t>
            </a:fld>
            <a:endParaRPr lang="en-US" dirty="0"/>
          </a:p>
        </p:txBody>
      </p:sp>
    </p:spTree>
    <p:extLst>
      <p:ext uri="{BB962C8B-B14F-4D97-AF65-F5344CB8AC3E}">
        <p14:creationId xmlns:p14="http://schemas.microsoft.com/office/powerpoint/2010/main" val="195525077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7FE1D6F-8584-4A53-833D-DCA47225B220}" type="datetimeFigureOut">
              <a:rPr lang="en-US" smtClean="0"/>
              <a:t>3/1/2021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F3874D-A20A-4B3E-9C12-F524953D5B76}" type="slidenum">
              <a:rPr lang="en-US" smtClean="0"/>
              <a:t>‹#›</a:t>
            </a:fld>
            <a:endParaRPr lang="en-US" dirty="0"/>
          </a:p>
        </p:txBody>
      </p:sp>
    </p:spTree>
    <p:extLst>
      <p:ext uri="{BB962C8B-B14F-4D97-AF65-F5344CB8AC3E}">
        <p14:creationId xmlns:p14="http://schemas.microsoft.com/office/powerpoint/2010/main" val="22853053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77464" y="802298"/>
            <a:ext cx="8637073" cy="2541431"/>
          </a:xfrm>
        </p:spPr>
        <p:txBody>
          <a:bodyPr bIns="0" anchor="b">
            <a:normAutofit/>
          </a:bodyPr>
          <a:lstStyle>
            <a:lvl1pPr algn="l">
              <a:defRPr sz="6600"/>
            </a:lvl1pPr>
          </a:lstStyle>
          <a:p>
            <a:r>
              <a:rPr lang="en-US" noProof="0" smtClean="0"/>
              <a:t>Click to edit Master title style</a:t>
            </a:r>
            <a:endParaRPr lang="en-US" noProof="0"/>
          </a:p>
        </p:txBody>
      </p:sp>
      <p:sp>
        <p:nvSpPr>
          <p:cNvPr id="3" name="Subtitle 2"/>
          <p:cNvSpPr>
            <a:spLocks noGrp="1"/>
          </p:cNvSpPr>
          <p:nvPr>
            <p:ph type="subTitle" idx="1"/>
          </p:nvPr>
        </p:nvSpPr>
        <p:spPr>
          <a:xfrm>
            <a:off x="1777464"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smtClean="0"/>
              <a:t>Click to edit Master subtitle style</a:t>
            </a:r>
            <a:endParaRPr lang="en-US" noProof="0"/>
          </a:p>
        </p:txBody>
      </p:sp>
      <p:sp>
        <p:nvSpPr>
          <p:cNvPr id="4" name="Date Placeholder 3"/>
          <p:cNvSpPr>
            <a:spLocks noGrp="1"/>
          </p:cNvSpPr>
          <p:nvPr>
            <p:ph type="dt" sz="half" idx="10"/>
          </p:nvPr>
        </p:nvSpPr>
        <p:spPr>
          <a:xfrm>
            <a:off x="6913821" y="6370429"/>
            <a:ext cx="3500715" cy="309201"/>
          </a:xfrm>
        </p:spPr>
        <p:txBody>
          <a:bodyPr/>
          <a:lstStyle/>
          <a:p>
            <a:endParaRPr lang="en-US" noProof="0" dirty="0"/>
          </a:p>
        </p:txBody>
      </p:sp>
      <p:sp>
        <p:nvSpPr>
          <p:cNvPr id="5" name="Footer Placeholder 4"/>
          <p:cNvSpPr>
            <a:spLocks noGrp="1"/>
          </p:cNvSpPr>
          <p:nvPr>
            <p:ph type="ftr" sz="quarter" idx="11"/>
          </p:nvPr>
        </p:nvSpPr>
        <p:spPr>
          <a:xfrm>
            <a:off x="1777464" y="6370430"/>
            <a:ext cx="4973915" cy="309201"/>
          </a:xfrm>
        </p:spPr>
        <p:txBody>
          <a:bodyPr/>
          <a:lstStyle/>
          <a:p>
            <a:endParaRPr lang="en-US" noProof="0" dirty="0"/>
          </a:p>
        </p:txBody>
      </p:sp>
      <p:cxnSp>
        <p:nvCxnSpPr>
          <p:cNvPr id="15" name="Straight Connector 14"/>
          <p:cNvCxnSpPr/>
          <p:nvPr/>
        </p:nvCxnSpPr>
        <p:spPr>
          <a:xfrm>
            <a:off x="1777464"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9564004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and Gallery ">
    <p:bg bwMode="ltGray">
      <p:bgPr>
        <a:blipFill dpi="0" rotWithShape="1">
          <a:blip r:embed="rId2" cstate="screen">
            <a:alphaModFix amt="45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1300394" y="3128470"/>
            <a:ext cx="3024000" cy="1906565"/>
          </a:xfrm>
        </p:spPr>
        <p:txBody>
          <a:bodyPr anchor="ct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4" name="Text Placeholder 3"/>
          <p:cNvSpPr>
            <a:spLocks noGrp="1"/>
          </p:cNvSpPr>
          <p:nvPr>
            <p:ph type="body" sz="half" idx="2"/>
          </p:nvPr>
        </p:nvSpPr>
        <p:spPr>
          <a:xfrm>
            <a:off x="7873638" y="5144980"/>
            <a:ext cx="3036438" cy="807405"/>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smtClean="0"/>
              <a:t>Edit Master text styles</a:t>
            </a:r>
          </a:p>
        </p:txBody>
      </p:sp>
      <p:sp>
        <p:nvSpPr>
          <p:cNvPr id="5" name="Date Placeholder 4"/>
          <p:cNvSpPr>
            <a:spLocks noGrp="1"/>
          </p:cNvSpPr>
          <p:nvPr>
            <p:ph type="dt" sz="half" idx="10"/>
          </p:nvPr>
        </p:nvSpPr>
        <p:spPr/>
        <p:txBody>
          <a:bodyPr/>
          <a:lstStyle/>
          <a:p>
            <a:endParaRPr lang="en-US" noProof="0" dirty="0"/>
          </a:p>
        </p:txBody>
      </p:sp>
      <p:sp>
        <p:nvSpPr>
          <p:cNvPr id="6" name="Footer Placeholder 5"/>
          <p:cNvSpPr>
            <a:spLocks noGrp="1"/>
          </p:cNvSpPr>
          <p:nvPr>
            <p:ph type="ftr" sz="quarter" idx="11"/>
          </p:nvPr>
        </p:nvSpPr>
        <p:spPr/>
        <p:txBody>
          <a:bodyPr/>
          <a:lstStyle/>
          <a:p>
            <a:endParaRPr lang="en-US" noProof="0" dirty="0"/>
          </a:p>
        </p:txBody>
      </p:sp>
      <p:cxnSp>
        <p:nvCxnSpPr>
          <p:cNvPr id="9" name="Straight Connector 8">
            <a:extLst>
              <a:ext uri="{FF2B5EF4-FFF2-40B4-BE49-F238E27FC236}">
                <a16:creationId xmlns:a16="http://schemas.microsoft.com/office/drawing/2014/main" id="{6CC09F73-0AD6-4A1E-A331-75A00B808982}"/>
              </a:ext>
            </a:extLst>
          </p:cNvPr>
          <p:cNvCxnSpPr/>
          <p:nvPr userDrawn="1"/>
        </p:nvCxnSpPr>
        <p:spPr>
          <a:xfrm>
            <a:off x="1292239" y="1486603"/>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8" name="Content Placeholder 2">
            <a:extLst>
              <a:ext uri="{FF2B5EF4-FFF2-40B4-BE49-F238E27FC236}">
                <a16:creationId xmlns:a16="http://schemas.microsoft.com/office/drawing/2014/main" id="{9DE9A20D-024F-4A17-9B20-526AA4037253}"/>
              </a:ext>
            </a:extLst>
          </p:cNvPr>
          <p:cNvSpPr>
            <a:spLocks noGrp="1"/>
          </p:cNvSpPr>
          <p:nvPr>
            <p:ph idx="12"/>
          </p:nvPr>
        </p:nvSpPr>
        <p:spPr>
          <a:xfrm>
            <a:off x="4602108" y="3128470"/>
            <a:ext cx="3024000" cy="1906565"/>
          </a:xfrm>
        </p:spPr>
        <p:txBody>
          <a:bodyPr anchor="ct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10" name="Content Placeholder 2">
            <a:extLst>
              <a:ext uri="{FF2B5EF4-FFF2-40B4-BE49-F238E27FC236}">
                <a16:creationId xmlns:a16="http://schemas.microsoft.com/office/drawing/2014/main" id="{37D8F60F-F9DD-4AAC-BF28-C004CCDF2D69}"/>
              </a:ext>
            </a:extLst>
          </p:cNvPr>
          <p:cNvSpPr>
            <a:spLocks noGrp="1"/>
          </p:cNvSpPr>
          <p:nvPr>
            <p:ph idx="13"/>
          </p:nvPr>
        </p:nvSpPr>
        <p:spPr>
          <a:xfrm>
            <a:off x="7873638" y="3128470"/>
            <a:ext cx="3024000" cy="1906565"/>
          </a:xfrm>
        </p:spPr>
        <p:txBody>
          <a:bodyPr anchor="ct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11" name="Text Placeholder 3">
            <a:extLst>
              <a:ext uri="{FF2B5EF4-FFF2-40B4-BE49-F238E27FC236}">
                <a16:creationId xmlns:a16="http://schemas.microsoft.com/office/drawing/2014/main" id="{8F09FDD8-5B1C-4AAA-8EEC-0A77C9E477D1}"/>
              </a:ext>
            </a:extLst>
          </p:cNvPr>
          <p:cNvSpPr>
            <a:spLocks noGrp="1"/>
          </p:cNvSpPr>
          <p:nvPr>
            <p:ph type="body" sz="half" idx="14"/>
          </p:nvPr>
        </p:nvSpPr>
        <p:spPr>
          <a:xfrm>
            <a:off x="4595889" y="5144979"/>
            <a:ext cx="3036438" cy="807405"/>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smtClean="0"/>
              <a:t>Edit Master text styles</a:t>
            </a:r>
          </a:p>
        </p:txBody>
      </p:sp>
      <p:sp>
        <p:nvSpPr>
          <p:cNvPr id="12" name="Text Placeholder 3">
            <a:extLst>
              <a:ext uri="{FF2B5EF4-FFF2-40B4-BE49-F238E27FC236}">
                <a16:creationId xmlns:a16="http://schemas.microsoft.com/office/drawing/2014/main" id="{E6DF0B7E-E17E-4875-966D-4DE67F755B71}"/>
              </a:ext>
            </a:extLst>
          </p:cNvPr>
          <p:cNvSpPr>
            <a:spLocks noGrp="1"/>
          </p:cNvSpPr>
          <p:nvPr>
            <p:ph type="body" sz="half" idx="15"/>
          </p:nvPr>
        </p:nvSpPr>
        <p:spPr>
          <a:xfrm>
            <a:off x="1306587" y="5144978"/>
            <a:ext cx="3036438" cy="807405"/>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smtClean="0"/>
              <a:t>Edit Master text styles</a:t>
            </a:r>
          </a:p>
        </p:txBody>
      </p:sp>
      <p:cxnSp>
        <p:nvCxnSpPr>
          <p:cNvPr id="13" name="Straight Connector 12">
            <a:extLst>
              <a:ext uri="{FF2B5EF4-FFF2-40B4-BE49-F238E27FC236}">
                <a16:creationId xmlns:a16="http://schemas.microsoft.com/office/drawing/2014/main" id="{5685D963-B130-47E9-AFCC-AEBED2B1155B}"/>
              </a:ext>
            </a:extLst>
          </p:cNvPr>
          <p:cNvCxnSpPr>
            <a:cxnSpLocks/>
          </p:cNvCxnSpPr>
          <p:nvPr userDrawn="1"/>
        </p:nvCxnSpPr>
        <p:spPr>
          <a:xfrm>
            <a:off x="4484077" y="5144978"/>
            <a:ext cx="0" cy="807405"/>
          </a:xfrm>
          <a:prstGeom prst="line">
            <a:avLst/>
          </a:prstGeom>
          <a:ln w="19050">
            <a:solidFill>
              <a:schemeClr val="bg2">
                <a:lumMod val="75000"/>
              </a:schemeClr>
            </a:solidFill>
          </a:ln>
        </p:spPr>
        <p:style>
          <a:lnRef idx="3">
            <a:schemeClr val="accent1"/>
          </a:lnRef>
          <a:fillRef idx="0">
            <a:schemeClr val="accent1"/>
          </a:fillRef>
          <a:effectRef idx="2">
            <a:schemeClr val="accent1"/>
          </a:effectRef>
          <a:fontRef idx="minor">
            <a:schemeClr val="tx1"/>
          </a:fontRef>
        </p:style>
      </p:cxnSp>
      <p:cxnSp>
        <p:nvCxnSpPr>
          <p:cNvPr id="14" name="Straight Connector 13">
            <a:extLst>
              <a:ext uri="{FF2B5EF4-FFF2-40B4-BE49-F238E27FC236}">
                <a16:creationId xmlns:a16="http://schemas.microsoft.com/office/drawing/2014/main" id="{2FA9B6CF-713A-4942-BE35-A61AFCDDFD3D}"/>
              </a:ext>
            </a:extLst>
          </p:cNvPr>
          <p:cNvCxnSpPr>
            <a:cxnSpLocks/>
          </p:cNvCxnSpPr>
          <p:nvPr userDrawn="1"/>
        </p:nvCxnSpPr>
        <p:spPr>
          <a:xfrm>
            <a:off x="7757747" y="5144978"/>
            <a:ext cx="0" cy="807405"/>
          </a:xfrm>
          <a:prstGeom prst="line">
            <a:avLst/>
          </a:prstGeom>
          <a:ln w="19050">
            <a:solidFill>
              <a:schemeClr val="bg2">
                <a:lumMod val="75000"/>
              </a:schemeClr>
            </a:solidFill>
          </a:ln>
        </p:spPr>
        <p:style>
          <a:lnRef idx="3">
            <a:schemeClr val="accent1"/>
          </a:lnRef>
          <a:fillRef idx="0">
            <a:schemeClr val="accent1"/>
          </a:fillRef>
          <a:effectRef idx="2">
            <a:schemeClr val="accent1"/>
          </a:effectRef>
          <a:fontRef idx="minor">
            <a:schemeClr val="tx1"/>
          </a:fontRef>
        </p:style>
      </p:cxnSp>
      <p:sp>
        <p:nvSpPr>
          <p:cNvPr id="19" name="Text Placeholder 18">
            <a:extLst>
              <a:ext uri="{FF2B5EF4-FFF2-40B4-BE49-F238E27FC236}">
                <a16:creationId xmlns:a16="http://schemas.microsoft.com/office/drawing/2014/main" id="{93809A32-C7A4-4739-994B-BE492F855ACC}"/>
              </a:ext>
            </a:extLst>
          </p:cNvPr>
          <p:cNvSpPr>
            <a:spLocks noGrp="1"/>
          </p:cNvSpPr>
          <p:nvPr>
            <p:ph type="body" sz="quarter" idx="16"/>
          </p:nvPr>
        </p:nvSpPr>
        <p:spPr>
          <a:xfrm>
            <a:off x="1290908" y="1617663"/>
            <a:ext cx="9618391" cy="1336675"/>
          </a:xfrm>
        </p:spPr>
        <p:txBody>
          <a:bodyPr>
            <a:noAutofit/>
          </a:body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7" name="Title 6">
            <a:extLst>
              <a:ext uri="{FF2B5EF4-FFF2-40B4-BE49-F238E27FC236}">
                <a16:creationId xmlns:a16="http://schemas.microsoft.com/office/drawing/2014/main" id="{2C1ABD52-D5FE-4FC2-8449-5DA0E52853E1}"/>
              </a:ext>
            </a:extLst>
          </p:cNvPr>
          <p:cNvSpPr>
            <a:spLocks noGrp="1"/>
          </p:cNvSpPr>
          <p:nvPr>
            <p:ph type="title"/>
          </p:nvPr>
        </p:nvSpPr>
        <p:spPr/>
        <p:txBody>
          <a:bodyPr/>
          <a:lstStyle/>
          <a:p>
            <a:r>
              <a:rPr lang="en-US" noProof="0" smtClean="0"/>
              <a:t>Click to edit Master title style</a:t>
            </a:r>
            <a:endParaRPr lang="en-US" noProof="0"/>
          </a:p>
        </p:txBody>
      </p:sp>
    </p:spTree>
    <p:extLst>
      <p:ext uri="{BB962C8B-B14F-4D97-AF65-F5344CB8AC3E}">
        <p14:creationId xmlns:p14="http://schemas.microsoft.com/office/powerpoint/2010/main" val="22427037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bg bwMode="ltGray">
      <p:bgPr>
        <a:blipFill dpi="0" rotWithShape="1">
          <a:blip r:embed="rId2" cstate="screen">
            <a:alphaModFix amt="45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noProof="0" smtClean="0"/>
              <a:t>Click to edit Master title style</a:t>
            </a:r>
            <a:endParaRPr lang="en-US" noProof="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smtClean="0"/>
              <a:t>Click icon to add picture</a:t>
            </a:r>
            <a:endParaRPr lang="en-US" noProof="0"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smtClean="0"/>
              <a:t>Edit Master text styles</a:t>
            </a:r>
          </a:p>
        </p:txBody>
      </p:sp>
      <p:sp>
        <p:nvSpPr>
          <p:cNvPr id="5" name="Date Placeholder 4"/>
          <p:cNvSpPr>
            <a:spLocks noGrp="1"/>
          </p:cNvSpPr>
          <p:nvPr>
            <p:ph type="dt" sz="half" idx="10"/>
          </p:nvPr>
        </p:nvSpPr>
        <p:spPr>
          <a:xfrm>
            <a:off x="7236069" y="6332578"/>
            <a:ext cx="4315852" cy="320123"/>
          </a:xfrm>
        </p:spPr>
        <p:txBody>
          <a:bodyPr/>
          <a:lstStyle>
            <a:lvl1pPr algn="r">
              <a:defRPr/>
            </a:lvl1pPr>
          </a:lstStyle>
          <a:p>
            <a:endParaRPr lang="en-US" noProof="0" dirty="0"/>
          </a:p>
        </p:txBody>
      </p:sp>
      <p:sp>
        <p:nvSpPr>
          <p:cNvPr id="6" name="Footer Placeholder 5"/>
          <p:cNvSpPr>
            <a:spLocks noGrp="1"/>
          </p:cNvSpPr>
          <p:nvPr>
            <p:ph type="ftr" sz="quarter" idx="11"/>
          </p:nvPr>
        </p:nvSpPr>
        <p:spPr>
          <a:xfrm>
            <a:off x="1447382" y="6332578"/>
            <a:ext cx="5541004" cy="320931"/>
          </a:xfrm>
        </p:spPr>
        <p:txBody>
          <a:bodyPr/>
          <a:lstStyle/>
          <a:p>
            <a:endParaRPr lang="en-US" noProof="0" dirty="0"/>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28158918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Title and Content - Horizontal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1AD08-4E28-4191-9B62-EAD61608E5CF}"/>
              </a:ext>
            </a:extLst>
          </p:cNvPr>
          <p:cNvSpPr>
            <a:spLocks noGrp="1"/>
          </p:cNvSpPr>
          <p:nvPr>
            <p:ph type="title"/>
          </p:nvPr>
        </p:nvSpPr>
        <p:spPr>
          <a:xfrm>
            <a:off x="0" y="1"/>
            <a:ext cx="4305300" cy="6721472"/>
          </a:xfrm>
          <a:gradFill>
            <a:gsLst>
              <a:gs pos="1000">
                <a:schemeClr val="tx1">
                  <a:lumMod val="85000"/>
                  <a:lumOff val="15000"/>
                </a:schemeClr>
              </a:gs>
              <a:gs pos="100000">
                <a:schemeClr val="accent2">
                  <a:lumMod val="50000"/>
                </a:schemeClr>
              </a:gs>
            </a:gsLst>
            <a:lin ang="12600000" scaled="0"/>
          </a:gradFill>
        </p:spPr>
        <p:txBody>
          <a:bodyPr vert="horz" lIns="396000" tIns="0" rIns="396000" bIns="0" rtlCol="0" anchor="ctr">
            <a:noAutofit/>
          </a:bodyPr>
          <a:lstStyle>
            <a:lvl1pPr algn="r">
              <a:lnSpc>
                <a:spcPct val="70000"/>
              </a:lnSpc>
              <a:defRPr lang="en-US" sz="5200" b="0" spc="-150" dirty="0"/>
            </a:lvl1pPr>
          </a:lstStyle>
          <a:p>
            <a:pPr lvl="0" algn="r"/>
            <a:r>
              <a:rPr lang="en-US" smtClean="0"/>
              <a:t>Click to edit Master title style</a:t>
            </a:r>
            <a:endParaRPr lang="en-US" dirty="0"/>
          </a:p>
        </p:txBody>
      </p:sp>
      <p:sp>
        <p:nvSpPr>
          <p:cNvPr id="3" name="Content Placeholder 2">
            <a:extLst>
              <a:ext uri="{FF2B5EF4-FFF2-40B4-BE49-F238E27FC236}">
                <a16:creationId xmlns:a16="http://schemas.microsoft.com/office/drawing/2014/main" id="{90BF853D-76DB-46F3-AF6C-1E77C8E06AA9}"/>
              </a:ext>
            </a:extLst>
          </p:cNvPr>
          <p:cNvSpPr>
            <a:spLocks noGrp="1"/>
          </p:cNvSpPr>
          <p:nvPr>
            <p:ph idx="1"/>
          </p:nvPr>
        </p:nvSpPr>
        <p:spPr>
          <a:xfrm>
            <a:off x="4705350" y="365124"/>
            <a:ext cx="6648448" cy="5984875"/>
          </a:xfrm>
        </p:spPr>
        <p:txBody>
          <a:bodyPr lIns="108000" tIns="108000" rIns="108000" bIns="108000" anchor="ctr">
            <a:normAutofit/>
          </a:bodyPr>
          <a:lstStyle>
            <a:lvl1pPr>
              <a:defRPr sz="2000"/>
            </a:lvl1pPr>
            <a:lvl2pPr>
              <a:defRPr sz="1800"/>
            </a:lvl2pPr>
            <a:lvl3pPr>
              <a:defRPr sz="1600"/>
            </a:lvl3pPr>
            <a:lvl4pPr>
              <a:defRPr sz="1400"/>
            </a:lvl4pPr>
            <a:lvl5pPr>
              <a:defRPr sz="1400"/>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4" name="Slide Number Placeholder 13">
            <a:extLst>
              <a:ext uri="{FF2B5EF4-FFF2-40B4-BE49-F238E27FC236}">
                <a16:creationId xmlns:a16="http://schemas.microsoft.com/office/drawing/2014/main" id="{7746CAFB-2B99-470B-B55B-9BF378E3A04B}"/>
              </a:ext>
            </a:extLst>
          </p:cNvPr>
          <p:cNvSpPr>
            <a:spLocks noGrp="1"/>
          </p:cNvSpPr>
          <p:nvPr>
            <p:ph type="sldNum" sz="quarter" idx="10"/>
          </p:nvPr>
        </p:nvSpPr>
        <p:spPr/>
        <p:txBody>
          <a:bodyPr/>
          <a:lstStyle/>
          <a:p>
            <a:r>
              <a:rPr lang="en-US" dirty="0"/>
              <a:t>PAGE </a:t>
            </a:r>
            <a:fld id="{4A9B5881-4007-4345-955A-79C2656F0C49}" type="slidenum">
              <a:rPr lang="en-US" smtClean="0"/>
              <a:pPr/>
              <a:t>‹#›</a:t>
            </a:fld>
            <a:endParaRPr lang="en-US" dirty="0"/>
          </a:p>
        </p:txBody>
      </p:sp>
    </p:spTree>
    <p:extLst>
      <p:ext uri="{BB962C8B-B14F-4D97-AF65-F5344CB8AC3E}">
        <p14:creationId xmlns:p14="http://schemas.microsoft.com/office/powerpoint/2010/main" val="78069856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7"/>
            <a:ext cx="9144000" cy="1655763"/>
          </a:xfrm>
        </p:spPr>
        <p:txBody>
          <a:bodyPr/>
          <a:lstStyle>
            <a:lvl1pPr marL="0" indent="0" algn="ctr">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63D4570F-C6A9-4DAF-A999-A5886C7BA2F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15634873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63D4570F-C6A9-4DAF-A999-A5886C7BA2F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15364766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1" y="4589464"/>
            <a:ext cx="10515600" cy="1500187"/>
          </a:xfrm>
        </p:spPr>
        <p:txBody>
          <a:bodyPr/>
          <a:lstStyle>
            <a:lvl1pPr marL="0" indent="0">
              <a:buNone/>
              <a:defRPr sz="2400">
                <a:solidFill>
                  <a:schemeClr val="tx1">
                    <a:tint val="75000"/>
                  </a:schemeClr>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63D4570F-C6A9-4DAF-A999-A5886C7BA2F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25365285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63D4570F-C6A9-4DAF-A999-A5886C7BA2F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09318271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1"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63D4570F-C6A9-4DAF-A999-A5886C7BA2F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815971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63D4570F-C6A9-4DAF-A999-A5886C7BA2F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08208220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63D4570F-C6A9-4DAF-A999-A5886C7BA2F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7742224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bg bwMode="ltGray">
      <p:bgPr>
        <a:blipFill dpi="0" rotWithShape="1">
          <a:blip r:embed="rId2" cstate="screen">
            <a:alphaModFix amt="45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chor="t"/>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4" name="Date Placeholder 3"/>
          <p:cNvSpPr>
            <a:spLocks noGrp="1"/>
          </p:cNvSpPr>
          <p:nvPr>
            <p:ph type="dt" sz="half" idx="10"/>
          </p:nvPr>
        </p:nvSpPr>
        <p:spPr/>
        <p:txBody>
          <a:bodyPr/>
          <a:lstStyle/>
          <a:p>
            <a:endParaRPr lang="en-US" noProof="0" dirty="0"/>
          </a:p>
        </p:txBody>
      </p:sp>
      <p:sp>
        <p:nvSpPr>
          <p:cNvPr id="5" name="Footer Placeholder 4"/>
          <p:cNvSpPr>
            <a:spLocks noGrp="1"/>
          </p:cNvSpPr>
          <p:nvPr>
            <p:ph type="ftr" sz="quarter" idx="11"/>
          </p:nvPr>
        </p:nvSpPr>
        <p:spPr/>
        <p:txBody>
          <a:bodyPr/>
          <a:lstStyle/>
          <a:p>
            <a:endParaRPr lang="en-US" noProof="0" dirty="0"/>
          </a:p>
        </p:txBody>
      </p:sp>
      <p:cxnSp>
        <p:nvCxnSpPr>
          <p:cNvPr id="33" name="Straight Connector 32"/>
          <p:cNvCxnSpPr/>
          <p:nvPr/>
        </p:nvCxnSpPr>
        <p:spPr>
          <a:xfrm>
            <a:off x="1292239" y="1486603"/>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6" name="Title 5">
            <a:extLst>
              <a:ext uri="{FF2B5EF4-FFF2-40B4-BE49-F238E27FC236}">
                <a16:creationId xmlns:a16="http://schemas.microsoft.com/office/drawing/2014/main" id="{C414FF1F-6558-4E39-87DB-276E44F5477C}"/>
              </a:ext>
            </a:extLst>
          </p:cNvPr>
          <p:cNvSpPr>
            <a:spLocks noGrp="1"/>
          </p:cNvSpPr>
          <p:nvPr>
            <p:ph type="title"/>
          </p:nvPr>
        </p:nvSpPr>
        <p:spPr/>
        <p:txBody>
          <a:bodyPr/>
          <a:lstStyle/>
          <a:p>
            <a:r>
              <a:rPr lang="en-US" noProof="0" smtClean="0"/>
              <a:t>Click to edit Master title style</a:t>
            </a:r>
            <a:endParaRPr lang="en-US" noProof="0"/>
          </a:p>
        </p:txBody>
      </p:sp>
    </p:spTree>
    <p:extLst>
      <p:ext uri="{BB962C8B-B14F-4D97-AF65-F5344CB8AC3E}">
        <p14:creationId xmlns:p14="http://schemas.microsoft.com/office/powerpoint/2010/main" val="35688867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1"/>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63D4570F-C6A9-4DAF-A999-A5886C7BA2F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36052823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6"/>
            <a:ext cx="6172200" cy="4873625"/>
          </a:xfrm>
        </p:spPr>
        <p:txBody>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a:p>
        </p:txBody>
      </p:sp>
      <p:sp>
        <p:nvSpPr>
          <p:cNvPr id="4" name="Text Placeholder 3"/>
          <p:cNvSpPr>
            <a:spLocks noGrp="1"/>
          </p:cNvSpPr>
          <p:nvPr>
            <p:ph type="body" sz="half" idx="2"/>
          </p:nvPr>
        </p:nvSpPr>
        <p:spPr>
          <a:xfrm>
            <a:off x="839788" y="2057401"/>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63D4570F-C6A9-4DAF-A999-A5886C7BA2F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56204614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63D4570F-C6A9-4DAF-A999-A5886C7BA2F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6902987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6"/>
            <a:ext cx="2628900" cy="5811839"/>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1" y="365126"/>
            <a:ext cx="7734300" cy="5811839"/>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63D4570F-C6A9-4DAF-A999-A5886C7BA2F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3085797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bwMode="ltGray">
      <p:bgPr>
        <a:blipFill dpi="0" rotWithShape="1">
          <a:blip r:embed="rId2" cstate="screen">
            <a:alphaModFix amt="45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774423" y="1756130"/>
            <a:ext cx="8643154" cy="1887950"/>
          </a:xfrm>
        </p:spPr>
        <p:txBody>
          <a:bodyPr anchor="b">
            <a:normAutofit/>
          </a:bodyPr>
          <a:lstStyle>
            <a:lvl1pPr algn="l">
              <a:defRPr sz="3600"/>
            </a:lvl1pPr>
          </a:lstStyle>
          <a:p>
            <a:r>
              <a:rPr lang="en-US" noProof="0" smtClean="0"/>
              <a:t>Click to edit Master title style</a:t>
            </a:r>
            <a:endParaRPr lang="en-US" noProof="0"/>
          </a:p>
        </p:txBody>
      </p:sp>
      <p:sp>
        <p:nvSpPr>
          <p:cNvPr id="3" name="Text Placeholder 2"/>
          <p:cNvSpPr>
            <a:spLocks noGrp="1"/>
          </p:cNvSpPr>
          <p:nvPr>
            <p:ph type="body" idx="1"/>
          </p:nvPr>
        </p:nvSpPr>
        <p:spPr>
          <a:xfrm>
            <a:off x="1780777"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smtClean="0"/>
              <a:t>Edit Master text styles</a:t>
            </a:r>
          </a:p>
        </p:txBody>
      </p:sp>
      <p:sp>
        <p:nvSpPr>
          <p:cNvPr id="4" name="Date Placeholder 3"/>
          <p:cNvSpPr>
            <a:spLocks noGrp="1"/>
          </p:cNvSpPr>
          <p:nvPr>
            <p:ph type="dt" sz="half" idx="10"/>
          </p:nvPr>
        </p:nvSpPr>
        <p:spPr/>
        <p:txBody>
          <a:bodyPr/>
          <a:lstStyle/>
          <a:p>
            <a:endParaRPr lang="en-US" noProof="0" dirty="0"/>
          </a:p>
        </p:txBody>
      </p:sp>
      <p:sp>
        <p:nvSpPr>
          <p:cNvPr id="5" name="Footer Placeholder 4"/>
          <p:cNvSpPr>
            <a:spLocks noGrp="1"/>
          </p:cNvSpPr>
          <p:nvPr>
            <p:ph type="ftr" sz="quarter" idx="11"/>
          </p:nvPr>
        </p:nvSpPr>
        <p:spPr/>
        <p:txBody>
          <a:bodyPr/>
          <a:lstStyle/>
          <a:p>
            <a:endParaRPr lang="en-US" noProof="0" dirty="0"/>
          </a:p>
        </p:txBody>
      </p:sp>
      <p:cxnSp>
        <p:nvCxnSpPr>
          <p:cNvPr id="15" name="Straight Connector 14"/>
          <p:cNvCxnSpPr/>
          <p:nvPr/>
        </p:nvCxnSpPr>
        <p:spPr>
          <a:xfrm>
            <a:off x="1780777"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8801365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bg bwMode="ltGray">
      <p:bgPr>
        <a:blipFill dpi="0" rotWithShape="1">
          <a:blip r:embed="rId2" cstate="screen">
            <a:alphaModFix amt="45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1292239" y="2161853"/>
            <a:ext cx="4645152" cy="3448595"/>
          </a:xfrm>
        </p:spPr>
        <p:txBody>
          <a:body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4" name="Content Placeholder 3"/>
          <p:cNvSpPr>
            <a:spLocks noGrp="1"/>
          </p:cNvSpPr>
          <p:nvPr>
            <p:ph sz="half" idx="2"/>
          </p:nvPr>
        </p:nvSpPr>
        <p:spPr>
          <a:xfrm>
            <a:off x="6258679" y="2168318"/>
            <a:ext cx="4645152" cy="3441520"/>
          </a:xfrm>
        </p:spPr>
        <p:txBody>
          <a:body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5" name="Date Placeholder 4"/>
          <p:cNvSpPr>
            <a:spLocks noGrp="1"/>
          </p:cNvSpPr>
          <p:nvPr>
            <p:ph type="dt" sz="half" idx="10"/>
          </p:nvPr>
        </p:nvSpPr>
        <p:spPr/>
        <p:txBody>
          <a:bodyPr/>
          <a:lstStyle/>
          <a:p>
            <a:endParaRPr lang="en-US" noProof="0" dirty="0"/>
          </a:p>
        </p:txBody>
      </p:sp>
      <p:sp>
        <p:nvSpPr>
          <p:cNvPr id="6" name="Footer Placeholder 5"/>
          <p:cNvSpPr>
            <a:spLocks noGrp="1"/>
          </p:cNvSpPr>
          <p:nvPr>
            <p:ph type="ftr" sz="quarter" idx="11"/>
          </p:nvPr>
        </p:nvSpPr>
        <p:spPr/>
        <p:txBody>
          <a:bodyPr/>
          <a:lstStyle/>
          <a:p>
            <a:endParaRPr lang="en-US" noProof="0" dirty="0"/>
          </a:p>
        </p:txBody>
      </p:sp>
      <p:cxnSp>
        <p:nvCxnSpPr>
          <p:cNvPr id="9" name="Straight Connector 8">
            <a:extLst>
              <a:ext uri="{FF2B5EF4-FFF2-40B4-BE49-F238E27FC236}">
                <a16:creationId xmlns:a16="http://schemas.microsoft.com/office/drawing/2014/main" id="{4715607D-9DE2-4687-AAF8-EF2427252A90}"/>
              </a:ext>
            </a:extLst>
          </p:cNvPr>
          <p:cNvCxnSpPr/>
          <p:nvPr userDrawn="1"/>
        </p:nvCxnSpPr>
        <p:spPr>
          <a:xfrm>
            <a:off x="1292239" y="1486603"/>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7" name="Title 6">
            <a:extLst>
              <a:ext uri="{FF2B5EF4-FFF2-40B4-BE49-F238E27FC236}">
                <a16:creationId xmlns:a16="http://schemas.microsoft.com/office/drawing/2014/main" id="{2F96D46B-C1B8-46AB-87DF-61A8058B1F42}"/>
              </a:ext>
            </a:extLst>
          </p:cNvPr>
          <p:cNvSpPr>
            <a:spLocks noGrp="1"/>
          </p:cNvSpPr>
          <p:nvPr>
            <p:ph type="title"/>
          </p:nvPr>
        </p:nvSpPr>
        <p:spPr/>
        <p:txBody>
          <a:bodyPr/>
          <a:lstStyle/>
          <a:p>
            <a:r>
              <a:rPr lang="en-US" noProof="0" smtClean="0"/>
              <a:t>Click to edit Master title style</a:t>
            </a:r>
            <a:endParaRPr lang="en-US" noProof="0"/>
          </a:p>
        </p:txBody>
      </p:sp>
    </p:spTree>
    <p:extLst>
      <p:ext uri="{BB962C8B-B14F-4D97-AF65-F5344CB8AC3E}">
        <p14:creationId xmlns:p14="http://schemas.microsoft.com/office/powerpoint/2010/main" val="2777504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bg bwMode="ltGray">
      <p:bgPr>
        <a:blipFill dpi="0" rotWithShape="1">
          <a:blip r:embed="rId2" cstate="screen">
            <a:alphaModFix amt="45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287315" y="1950795"/>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smtClean="0"/>
              <a:t>Edit Master text styles</a:t>
            </a:r>
          </a:p>
        </p:txBody>
      </p:sp>
      <p:sp>
        <p:nvSpPr>
          <p:cNvPr id="4" name="Content Placeholder 3"/>
          <p:cNvSpPr>
            <a:spLocks noGrp="1"/>
          </p:cNvSpPr>
          <p:nvPr>
            <p:ph sz="half" idx="2"/>
          </p:nvPr>
        </p:nvSpPr>
        <p:spPr>
          <a:xfrm>
            <a:off x="1287315" y="2755515"/>
            <a:ext cx="4645152" cy="2644457"/>
          </a:xfrm>
        </p:spPr>
        <p:txBody>
          <a:body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5" name="Text Placeholder 4"/>
          <p:cNvSpPr>
            <a:spLocks noGrp="1"/>
          </p:cNvSpPr>
          <p:nvPr>
            <p:ph type="body" sz="quarter" idx="3"/>
          </p:nvPr>
        </p:nvSpPr>
        <p:spPr>
          <a:xfrm>
            <a:off x="6252486" y="1954249"/>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smtClean="0"/>
              <a:t>Edit Master text styles</a:t>
            </a:r>
          </a:p>
        </p:txBody>
      </p:sp>
      <p:sp>
        <p:nvSpPr>
          <p:cNvPr id="6" name="Content Placeholder 5"/>
          <p:cNvSpPr>
            <a:spLocks noGrp="1"/>
          </p:cNvSpPr>
          <p:nvPr>
            <p:ph sz="quarter" idx="4"/>
          </p:nvPr>
        </p:nvSpPr>
        <p:spPr>
          <a:xfrm>
            <a:off x="6252486" y="2752737"/>
            <a:ext cx="4645152" cy="2637371"/>
          </a:xfrm>
        </p:spPr>
        <p:txBody>
          <a:body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7" name="Date Placeholder 6"/>
          <p:cNvSpPr>
            <a:spLocks noGrp="1"/>
          </p:cNvSpPr>
          <p:nvPr>
            <p:ph type="dt" sz="half" idx="10"/>
          </p:nvPr>
        </p:nvSpPr>
        <p:spPr/>
        <p:txBody>
          <a:bodyPr/>
          <a:lstStyle/>
          <a:p>
            <a:endParaRPr lang="en-US" noProof="0" dirty="0"/>
          </a:p>
        </p:txBody>
      </p:sp>
      <p:sp>
        <p:nvSpPr>
          <p:cNvPr id="8" name="Footer Placeholder 7"/>
          <p:cNvSpPr>
            <a:spLocks noGrp="1"/>
          </p:cNvSpPr>
          <p:nvPr>
            <p:ph type="ftr" sz="quarter" idx="11"/>
          </p:nvPr>
        </p:nvSpPr>
        <p:spPr/>
        <p:txBody>
          <a:bodyPr/>
          <a:lstStyle/>
          <a:p>
            <a:endParaRPr lang="en-US" noProof="0" dirty="0"/>
          </a:p>
        </p:txBody>
      </p:sp>
      <p:cxnSp>
        <p:nvCxnSpPr>
          <p:cNvPr id="11" name="Straight Connector 10">
            <a:extLst>
              <a:ext uri="{FF2B5EF4-FFF2-40B4-BE49-F238E27FC236}">
                <a16:creationId xmlns:a16="http://schemas.microsoft.com/office/drawing/2014/main" id="{C384AA55-1960-47F4-BA3C-E97A6F2D0B19}"/>
              </a:ext>
            </a:extLst>
          </p:cNvPr>
          <p:cNvCxnSpPr/>
          <p:nvPr userDrawn="1"/>
        </p:nvCxnSpPr>
        <p:spPr>
          <a:xfrm>
            <a:off x="1292239" y="1486603"/>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9" name="Title 8">
            <a:extLst>
              <a:ext uri="{FF2B5EF4-FFF2-40B4-BE49-F238E27FC236}">
                <a16:creationId xmlns:a16="http://schemas.microsoft.com/office/drawing/2014/main" id="{09471694-1220-4CFC-A31F-622E5D3DE2D5}"/>
              </a:ext>
            </a:extLst>
          </p:cNvPr>
          <p:cNvSpPr>
            <a:spLocks noGrp="1"/>
          </p:cNvSpPr>
          <p:nvPr>
            <p:ph type="title"/>
          </p:nvPr>
        </p:nvSpPr>
        <p:spPr/>
        <p:txBody>
          <a:bodyPr/>
          <a:lstStyle/>
          <a:p>
            <a:r>
              <a:rPr lang="en-US" noProof="0" smtClean="0"/>
              <a:t>Click to edit Master title style</a:t>
            </a:r>
            <a:endParaRPr lang="en-US" noProof="0"/>
          </a:p>
        </p:txBody>
      </p:sp>
    </p:spTree>
    <p:extLst>
      <p:ext uri="{BB962C8B-B14F-4D97-AF65-F5344CB8AC3E}">
        <p14:creationId xmlns:p14="http://schemas.microsoft.com/office/powerpoint/2010/main" val="9817494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bg bwMode="ltGray">
      <p:bgPr>
        <a:blipFill dpi="0" rotWithShape="1">
          <a:blip r:embed="rId2" cstate="screen">
            <a:alphaModFix amt="45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endParaRPr lang="en-US" noProof="0" dirty="0"/>
          </a:p>
        </p:txBody>
      </p:sp>
      <p:sp>
        <p:nvSpPr>
          <p:cNvPr id="4" name="Footer Placeholder 3"/>
          <p:cNvSpPr>
            <a:spLocks noGrp="1"/>
          </p:cNvSpPr>
          <p:nvPr>
            <p:ph type="ftr" sz="quarter" idx="11"/>
          </p:nvPr>
        </p:nvSpPr>
        <p:spPr/>
        <p:txBody>
          <a:bodyPr/>
          <a:lstStyle/>
          <a:p>
            <a:endParaRPr lang="en-US" noProof="0" dirty="0"/>
          </a:p>
        </p:txBody>
      </p:sp>
      <p:cxnSp>
        <p:nvCxnSpPr>
          <p:cNvPr id="7" name="Straight Connector 6">
            <a:extLst>
              <a:ext uri="{FF2B5EF4-FFF2-40B4-BE49-F238E27FC236}">
                <a16:creationId xmlns:a16="http://schemas.microsoft.com/office/drawing/2014/main" id="{FFB55B52-B62C-4800-AAC1-B15AF2FE1F45}"/>
              </a:ext>
            </a:extLst>
          </p:cNvPr>
          <p:cNvCxnSpPr/>
          <p:nvPr userDrawn="1"/>
        </p:nvCxnSpPr>
        <p:spPr>
          <a:xfrm>
            <a:off x="1292239" y="1486603"/>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5" name="Title 4">
            <a:extLst>
              <a:ext uri="{FF2B5EF4-FFF2-40B4-BE49-F238E27FC236}">
                <a16:creationId xmlns:a16="http://schemas.microsoft.com/office/drawing/2014/main" id="{3DF0054B-B64C-418E-A1B8-428EE4A1DB50}"/>
              </a:ext>
            </a:extLst>
          </p:cNvPr>
          <p:cNvSpPr>
            <a:spLocks noGrp="1"/>
          </p:cNvSpPr>
          <p:nvPr>
            <p:ph type="title"/>
          </p:nvPr>
        </p:nvSpPr>
        <p:spPr/>
        <p:txBody>
          <a:bodyPr/>
          <a:lstStyle/>
          <a:p>
            <a:r>
              <a:rPr lang="en-US" noProof="0" smtClean="0"/>
              <a:t>Click to edit Master title style</a:t>
            </a:r>
            <a:endParaRPr lang="en-US" noProof="0"/>
          </a:p>
        </p:txBody>
      </p:sp>
    </p:spTree>
    <p:extLst>
      <p:ext uri="{BB962C8B-B14F-4D97-AF65-F5344CB8AC3E}">
        <p14:creationId xmlns:p14="http://schemas.microsoft.com/office/powerpoint/2010/main" val="4539550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 Only">
    <p:bg bwMode="ltGray">
      <p:bgPr>
        <a:blipFill dpi="0" rotWithShape="1">
          <a:blip r:embed="rId2" cstate="screen">
            <a:alphaModFix amt="45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endParaRPr lang="en-US" noProof="0" dirty="0"/>
          </a:p>
        </p:txBody>
      </p:sp>
      <p:sp>
        <p:nvSpPr>
          <p:cNvPr id="4" name="Footer Placeholder 3"/>
          <p:cNvSpPr>
            <a:spLocks noGrp="1"/>
          </p:cNvSpPr>
          <p:nvPr>
            <p:ph type="ftr" sz="quarter" idx="11"/>
          </p:nvPr>
        </p:nvSpPr>
        <p:spPr/>
        <p:txBody>
          <a:bodyPr/>
          <a:lstStyle/>
          <a:p>
            <a:endParaRPr lang="en-US" noProof="0" dirty="0"/>
          </a:p>
        </p:txBody>
      </p:sp>
      <p:cxnSp>
        <p:nvCxnSpPr>
          <p:cNvPr id="7" name="Straight Connector 6">
            <a:extLst>
              <a:ext uri="{FF2B5EF4-FFF2-40B4-BE49-F238E27FC236}">
                <a16:creationId xmlns:a16="http://schemas.microsoft.com/office/drawing/2014/main" id="{FFB55B52-B62C-4800-AAC1-B15AF2FE1F45}"/>
              </a:ext>
            </a:extLst>
          </p:cNvPr>
          <p:cNvCxnSpPr/>
          <p:nvPr userDrawn="1"/>
        </p:nvCxnSpPr>
        <p:spPr>
          <a:xfrm>
            <a:off x="1292239" y="1486603"/>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5" name="Title 4">
            <a:extLst>
              <a:ext uri="{FF2B5EF4-FFF2-40B4-BE49-F238E27FC236}">
                <a16:creationId xmlns:a16="http://schemas.microsoft.com/office/drawing/2014/main" id="{3DF0054B-B64C-418E-A1B8-428EE4A1DB50}"/>
              </a:ext>
            </a:extLst>
          </p:cNvPr>
          <p:cNvSpPr>
            <a:spLocks noGrp="1"/>
          </p:cNvSpPr>
          <p:nvPr>
            <p:ph type="title"/>
          </p:nvPr>
        </p:nvSpPr>
        <p:spPr/>
        <p:txBody>
          <a:bodyPr/>
          <a:lstStyle/>
          <a:p>
            <a:r>
              <a:rPr lang="en-US" noProof="0" smtClean="0"/>
              <a:t>Click to edit Master title style</a:t>
            </a:r>
            <a:endParaRPr lang="en-US" noProof="0"/>
          </a:p>
        </p:txBody>
      </p:sp>
      <p:sp>
        <p:nvSpPr>
          <p:cNvPr id="6" name="Text Placeholder 5">
            <a:extLst>
              <a:ext uri="{FF2B5EF4-FFF2-40B4-BE49-F238E27FC236}">
                <a16:creationId xmlns:a16="http://schemas.microsoft.com/office/drawing/2014/main" id="{A5A680F6-C147-410B-94DF-19850752D7DF}"/>
              </a:ext>
            </a:extLst>
          </p:cNvPr>
          <p:cNvSpPr>
            <a:spLocks noGrp="1"/>
          </p:cNvSpPr>
          <p:nvPr>
            <p:ph type="body" sz="quarter" idx="12"/>
          </p:nvPr>
        </p:nvSpPr>
        <p:spPr>
          <a:xfrm>
            <a:off x="1694656" y="1865037"/>
            <a:ext cx="8802688" cy="3127927"/>
          </a:xfrm>
        </p:spPr>
        <p:txBody>
          <a:bodyPr anchor="ctr">
            <a:normAutofit/>
          </a:bodyPr>
          <a:lstStyle>
            <a:lvl1pPr marL="0" indent="0" algn="ctr">
              <a:buNone/>
              <a:defRPr sz="6000"/>
            </a:lvl1pPr>
            <a:lvl2pPr marL="457200" indent="0">
              <a:buNone/>
              <a:defRPr/>
            </a:lvl2pPr>
          </a:lstStyle>
          <a:p>
            <a:pPr lvl="0"/>
            <a:r>
              <a:rPr lang="en-US" noProof="0" smtClean="0"/>
              <a:t>Edit Master text styles</a:t>
            </a:r>
          </a:p>
        </p:txBody>
      </p:sp>
    </p:spTree>
    <p:extLst>
      <p:ext uri="{BB962C8B-B14F-4D97-AF65-F5344CB8AC3E}">
        <p14:creationId xmlns:p14="http://schemas.microsoft.com/office/powerpoint/2010/main" val="40102423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bg bwMode="ltGray">
      <p:bgPr>
        <a:blipFill dpi="0" rotWithShape="1">
          <a:blip r:embed="rId2" cstate="screen">
            <a:alphaModFix amt="45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noProof="0" dirty="0"/>
          </a:p>
        </p:txBody>
      </p:sp>
      <p:sp>
        <p:nvSpPr>
          <p:cNvPr id="3" name="Footer Placeholder 2"/>
          <p:cNvSpPr>
            <a:spLocks noGrp="1"/>
          </p:cNvSpPr>
          <p:nvPr>
            <p:ph type="ftr" sz="quarter" idx="11"/>
          </p:nvPr>
        </p:nvSpPr>
        <p:spPr/>
        <p:txBody>
          <a:bodyPr/>
          <a:lstStyle/>
          <a:p>
            <a:endParaRPr lang="en-US" noProof="0" dirty="0"/>
          </a:p>
        </p:txBody>
      </p:sp>
    </p:spTree>
    <p:extLst>
      <p:ext uri="{BB962C8B-B14F-4D97-AF65-F5344CB8AC3E}">
        <p14:creationId xmlns:p14="http://schemas.microsoft.com/office/powerpoint/2010/main" val="37712456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with Caption">
    <p:bg bwMode="ltGray">
      <p:bgPr>
        <a:blipFill dpi="0" rotWithShape="1">
          <a:blip r:embed="rId2" cstate="screen">
            <a:alphaModFix amt="45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5095246" y="1645522"/>
            <a:ext cx="5807176" cy="3840852"/>
          </a:xfrm>
        </p:spPr>
        <p:txBody>
          <a:bodyPr anchor="ct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4" name="Text Placeholder 3"/>
          <p:cNvSpPr>
            <a:spLocks noGrp="1"/>
          </p:cNvSpPr>
          <p:nvPr>
            <p:ph type="body" sz="half" idx="2"/>
          </p:nvPr>
        </p:nvSpPr>
        <p:spPr>
          <a:xfrm>
            <a:off x="1290909" y="1645522"/>
            <a:ext cx="3600000" cy="3836725"/>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smtClean="0"/>
              <a:t>Edit Master text styles</a:t>
            </a:r>
          </a:p>
        </p:txBody>
      </p:sp>
      <p:sp>
        <p:nvSpPr>
          <p:cNvPr id="5" name="Date Placeholder 4"/>
          <p:cNvSpPr>
            <a:spLocks noGrp="1"/>
          </p:cNvSpPr>
          <p:nvPr>
            <p:ph type="dt" sz="half" idx="10"/>
          </p:nvPr>
        </p:nvSpPr>
        <p:spPr/>
        <p:txBody>
          <a:bodyPr/>
          <a:lstStyle/>
          <a:p>
            <a:endParaRPr lang="en-US" noProof="0" dirty="0"/>
          </a:p>
        </p:txBody>
      </p:sp>
      <p:sp>
        <p:nvSpPr>
          <p:cNvPr id="6" name="Footer Placeholder 5"/>
          <p:cNvSpPr>
            <a:spLocks noGrp="1"/>
          </p:cNvSpPr>
          <p:nvPr>
            <p:ph type="ftr" sz="quarter" idx="11"/>
          </p:nvPr>
        </p:nvSpPr>
        <p:spPr/>
        <p:txBody>
          <a:bodyPr/>
          <a:lstStyle/>
          <a:p>
            <a:endParaRPr lang="en-US" noProof="0" dirty="0"/>
          </a:p>
        </p:txBody>
      </p:sp>
      <p:cxnSp>
        <p:nvCxnSpPr>
          <p:cNvPr id="9" name="Straight Connector 8">
            <a:extLst>
              <a:ext uri="{FF2B5EF4-FFF2-40B4-BE49-F238E27FC236}">
                <a16:creationId xmlns:a16="http://schemas.microsoft.com/office/drawing/2014/main" id="{6CC09F73-0AD6-4A1E-A331-75A00B808982}"/>
              </a:ext>
            </a:extLst>
          </p:cNvPr>
          <p:cNvCxnSpPr/>
          <p:nvPr userDrawn="1"/>
        </p:nvCxnSpPr>
        <p:spPr>
          <a:xfrm>
            <a:off x="1292239" y="1486603"/>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7" name="Title 6">
            <a:extLst>
              <a:ext uri="{FF2B5EF4-FFF2-40B4-BE49-F238E27FC236}">
                <a16:creationId xmlns:a16="http://schemas.microsoft.com/office/drawing/2014/main" id="{1B74F78C-6D32-47C3-ABB2-6E7092A9C4A3}"/>
              </a:ext>
            </a:extLst>
          </p:cNvPr>
          <p:cNvSpPr>
            <a:spLocks noGrp="1"/>
          </p:cNvSpPr>
          <p:nvPr>
            <p:ph type="title"/>
          </p:nvPr>
        </p:nvSpPr>
        <p:spPr/>
        <p:txBody>
          <a:bodyPr/>
          <a:lstStyle/>
          <a:p>
            <a:r>
              <a:rPr lang="en-US" noProof="0" smtClean="0"/>
              <a:t>Click to edit Master title style</a:t>
            </a:r>
            <a:endParaRPr lang="en-US" noProof="0"/>
          </a:p>
        </p:txBody>
      </p:sp>
    </p:spTree>
    <p:extLst>
      <p:ext uri="{BB962C8B-B14F-4D97-AF65-F5344CB8AC3E}">
        <p14:creationId xmlns:p14="http://schemas.microsoft.com/office/powerpoint/2010/main" val="32816539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microsoft.com/office/2007/relationships/hdphoto" Target="../media/hdphoto1.wdp"/><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ltGray">
      <p:bgPr>
        <a:blipFill dpi="0" rotWithShape="1">
          <a:blip r:embed="rId14" cstate="screen">
            <a:alphaModFix amt="45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5" cstate="screen">
            <a:extLst>
              <a:ext uri="{BEBA8EAE-BF5A-486C-A8C5-ECC9F3942E4B}">
                <a14:imgProps xmlns:a14="http://schemas.microsoft.com/office/drawing/2010/main">
                  <a14:imgLayer r:embed="rId16">
                    <a14:imgEffect>
                      <a14:brightnessContrast contrast="40000"/>
                    </a14:imgEffect>
                  </a14:imgLayer>
                </a14:imgProps>
              </a:ext>
              <a:ext uri="{28A0092B-C50C-407E-A947-70E740481C1C}">
                <a14:useLocalDpi xmlns:a14="http://schemas.microsoft.com/office/drawing/2010/main"/>
              </a:ext>
            </a:extLst>
          </a:blip>
          <a:srcRect b="-1562"/>
          <a:stretch/>
        </p:blipFill>
        <p:spPr bwMode="black">
          <a:xfrm>
            <a:off x="0" y="6126480"/>
            <a:ext cx="12192000" cy="742950"/>
          </a:xfrm>
          <a:prstGeom prst="rect">
            <a:avLst/>
          </a:prstGeom>
        </p:spPr>
      </p:pic>
      <p:sp>
        <p:nvSpPr>
          <p:cNvPr id="2" name="Title Placeholder 1"/>
          <p:cNvSpPr>
            <a:spLocks noGrp="1"/>
          </p:cNvSpPr>
          <p:nvPr>
            <p:ph type="title"/>
          </p:nvPr>
        </p:nvSpPr>
        <p:spPr>
          <a:xfrm>
            <a:off x="1294363" y="804519"/>
            <a:ext cx="9603275" cy="1049235"/>
          </a:xfrm>
          <a:prstGeom prst="rect">
            <a:avLst/>
          </a:prstGeom>
        </p:spPr>
        <p:txBody>
          <a:bodyPr vert="horz" lIns="91440" tIns="45720" rIns="91440" bIns="45720" rtlCol="0" anchor="t">
            <a:normAutofit/>
          </a:bodyPr>
          <a:lstStyle/>
          <a:p>
            <a:r>
              <a:rPr lang="en-US" noProof="0" smtClean="0"/>
              <a:t>Click to edit Master title style</a:t>
            </a:r>
            <a:endParaRPr lang="en-US" noProof="0"/>
          </a:p>
        </p:txBody>
      </p:sp>
      <p:sp>
        <p:nvSpPr>
          <p:cNvPr id="3" name="Text Placeholder 2"/>
          <p:cNvSpPr>
            <a:spLocks noGrp="1"/>
          </p:cNvSpPr>
          <p:nvPr>
            <p:ph type="body" idx="1"/>
          </p:nvPr>
        </p:nvSpPr>
        <p:spPr>
          <a:xfrm>
            <a:off x="1294363" y="2015732"/>
            <a:ext cx="9603275" cy="3450613"/>
          </a:xfrm>
          <a:prstGeom prst="rect">
            <a:avLst/>
          </a:prstGeom>
        </p:spPr>
        <p:txBody>
          <a:bodyPr vert="horz" lIns="91440" tIns="45720" rIns="91440" bIns="45720" rtlCol="0">
            <a:normAutofit/>
          </a:body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4" name="Date Placeholder 3"/>
          <p:cNvSpPr>
            <a:spLocks noGrp="1"/>
          </p:cNvSpPr>
          <p:nvPr>
            <p:ph type="dt" sz="half" idx="2"/>
          </p:nvPr>
        </p:nvSpPr>
        <p:spPr>
          <a:xfrm>
            <a:off x="7396923" y="6340793"/>
            <a:ext cx="3500715" cy="309201"/>
          </a:xfrm>
          <a:prstGeom prst="rect">
            <a:avLst/>
          </a:prstGeom>
        </p:spPr>
        <p:txBody>
          <a:bodyPr vert="horz" lIns="91440" tIns="45720" rIns="91440" bIns="45720" rtlCol="0" anchor="ctr"/>
          <a:lstStyle>
            <a:lvl1pPr algn="r">
              <a:defRPr sz="1000">
                <a:solidFill>
                  <a:schemeClr val="bg1"/>
                </a:solidFill>
              </a:defRPr>
            </a:lvl1pPr>
          </a:lstStyle>
          <a:p>
            <a:endParaRPr lang="en-US" noProof="0" dirty="0"/>
          </a:p>
        </p:txBody>
      </p:sp>
      <p:sp>
        <p:nvSpPr>
          <p:cNvPr id="5" name="Footer Placeholder 4"/>
          <p:cNvSpPr>
            <a:spLocks noGrp="1"/>
          </p:cNvSpPr>
          <p:nvPr>
            <p:ph type="ftr" sz="quarter" idx="3"/>
          </p:nvPr>
        </p:nvSpPr>
        <p:spPr>
          <a:xfrm>
            <a:off x="1294364" y="6339730"/>
            <a:ext cx="5938836" cy="309201"/>
          </a:xfrm>
          <a:prstGeom prst="rect">
            <a:avLst/>
          </a:prstGeom>
        </p:spPr>
        <p:txBody>
          <a:bodyPr vert="horz" lIns="91440" tIns="45720" rIns="91440" bIns="45720" rtlCol="0" anchor="ctr"/>
          <a:lstStyle>
            <a:lvl1pPr algn="l">
              <a:defRPr sz="1000">
                <a:solidFill>
                  <a:schemeClr val="bg1"/>
                </a:solidFill>
              </a:defRPr>
            </a:lvl1pPr>
          </a:lstStyle>
          <a:p>
            <a:endParaRPr lang="en-US" noProof="0" dirty="0"/>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87587054"/>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7" r:id="rId7"/>
    <p:sldLayoutId id="2147483691" r:id="rId8"/>
    <p:sldLayoutId id="2147483692" r:id="rId9"/>
    <p:sldLayoutId id="2147483696" r:id="rId10"/>
    <p:sldLayoutId id="2147483693" r:id="rId11"/>
    <p:sldLayoutId id="2147483698" r:id="rId12"/>
  </p:sldLayoutIdLst>
  <p:hf hdr="0" ftr="0" dt="0"/>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9"/>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solidFill>
                <a:prstClr val="black">
                  <a:tint val="75000"/>
                </a:prstClr>
              </a:solidFill>
            </a:endParaRPr>
          </a:p>
        </p:txBody>
      </p:sp>
      <p:sp>
        <p:nvSpPr>
          <p:cNvPr id="5" name="Footer Placeholder 4"/>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D4570F-C6A9-4DAF-A999-A5886C7BA2F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8564356"/>
      </p:ext>
    </p:extLst>
  </p:cSld>
  <p:clrMap bg1="lt1" tx1="dk1" bg2="lt2" tx2="dk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Lst>
  <p:hf hdr="0" ftr="0" dt="0"/>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4.svg"/></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10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2.xml"/></Relationships>
</file>

<file path=ppt/slides/_rels/slide10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11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2.xml"/></Relationships>
</file>

<file path=ppt/slides/_rels/slide11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2.xml"/></Relationships>
</file>

<file path=ppt/slides/_rels/slide11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2.xml"/></Relationships>
</file>

<file path=ppt/slides/_rels/slide11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2.xml"/></Relationships>
</file>

<file path=ppt/slides/_rels/slide11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2.xml"/></Relationships>
</file>

<file path=ppt/slides/_rels/slide11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2.xml"/></Relationships>
</file>

<file path=ppt/slides/_rels/slide11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2.xml"/></Relationships>
</file>

<file path=ppt/slides/_rels/slide11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2.xml"/></Relationships>
</file>

<file path=ppt/slides/_rels/slide11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2.xml"/></Relationships>
</file>

<file path=ppt/slides/_rels/slide11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12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2.xml"/></Relationships>
</file>

<file path=ppt/slides/_rels/slide12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2.xml"/></Relationships>
</file>

<file path=ppt/slides/_rels/slide12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2.xml"/></Relationships>
</file>

<file path=ppt/slides/_rels/slide12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2.xml"/></Relationships>
</file>

<file path=ppt/slides/_rels/slide12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2.xml"/></Relationships>
</file>

<file path=ppt/slides/_rels/slide12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2.xml"/></Relationships>
</file>

<file path=ppt/slides/_rels/slide12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2.xml"/></Relationships>
</file>

<file path=ppt/slides/_rels/slide12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2.xml"/></Relationships>
</file>

<file path=ppt/slides/_rels/slide12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2.xml"/></Relationships>
</file>

<file path=ppt/slides/_rels/slide12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13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2.xml"/></Relationships>
</file>

<file path=ppt/slides/_rels/slide13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2.xml"/></Relationships>
</file>

<file path=ppt/slides/_rels/slide13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2.xml"/></Relationships>
</file>

<file path=ppt/slides/_rels/slide13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2.xml"/></Relationships>
</file>

<file path=ppt/slides/_rels/slide13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2.xml"/></Relationships>
</file>

<file path=ppt/slides/_rels/slide13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2.xml"/></Relationships>
</file>

<file path=ppt/slides/_rels/slide13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2.xml"/></Relationships>
</file>

<file path=ppt/slides/_rels/slide13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2.xml"/></Relationships>
</file>

<file path=ppt/slides/_rels/slide13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2.xml"/></Relationships>
</file>

<file path=ppt/slides/_rels/slide13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14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2.xml"/></Relationships>
</file>

<file path=ppt/slides/_rels/slide14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2.xml"/></Relationships>
</file>

<file path=ppt/slides/_rels/slide14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2.xml"/></Relationships>
</file>

<file path=ppt/slides/_rels/slide14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2.xml"/></Relationships>
</file>

<file path=ppt/slides/_rels/slide14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2.xml"/></Relationships>
</file>

<file path=ppt/slides/_rels/slide14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2.xml"/></Relationships>
</file>

<file path=ppt/slides/_rels/slide14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2.xml"/></Relationships>
</file>

<file path=ppt/slides/_rels/slide14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2.xml"/></Relationships>
</file>

<file path=ppt/slides/_rels/slide14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2.xml"/></Relationships>
</file>

<file path=ppt/slides/_rels/slide14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120.svg"/><Relationship Id="rId2" Type="http://schemas.openxmlformats.org/officeDocument/2006/relationships/image" Target="../media/image13.png"/><Relationship Id="rId1" Type="http://schemas.openxmlformats.org/officeDocument/2006/relationships/slideLayout" Target="../slideLayouts/slideLayout12.xml"/><Relationship Id="rId4" Type="http://schemas.openxmlformats.org/officeDocument/2006/relationships/image" Target="../media/image14.png"/></Relationships>
</file>

<file path=ppt/slides/_rels/slide15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2.xml"/></Relationships>
</file>

<file path=ppt/slides/_rels/slide15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2.xml"/></Relationships>
</file>

<file path=ppt/slides/_rels/slide15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2.xml"/></Relationships>
</file>

<file path=ppt/slides/_rels/slide15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2.xml"/></Relationships>
</file>

<file path=ppt/slides/_rels/slide15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2.xml"/></Relationships>
</file>

<file path=ppt/slides/_rels/slide15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2.xml"/></Relationships>
</file>

<file path=ppt/slides/_rels/slide15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2.xml"/></Relationships>
</file>

<file path=ppt/slides/_rels/slide15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2.xml"/></Relationships>
</file>

<file path=ppt/slides/_rels/slide15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2.xml"/></Relationships>
</file>

<file path=ppt/slides/_rels/slide15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16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2.xml"/></Relationships>
</file>

<file path=ppt/slides/_rels/slide16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2.xml"/></Relationships>
</file>

<file path=ppt/slides/_rels/slide16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2.xml"/></Relationships>
</file>

<file path=ppt/slides/_rels/slide16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2.xml"/></Relationships>
</file>

<file path=ppt/slides/_rels/slide16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2.xml"/></Relationships>
</file>

<file path=ppt/slides/_rels/slide16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2.xml"/></Relationships>
</file>

<file path=ppt/slides/_rels/slide16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2.xml"/></Relationships>
</file>

<file path=ppt/slides/_rels/slide16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14.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120.svg"/><Relationship Id="rId2" Type="http://schemas.openxmlformats.org/officeDocument/2006/relationships/image" Target="../media/image13.png"/><Relationship Id="rId1" Type="http://schemas.openxmlformats.org/officeDocument/2006/relationships/slideLayout" Target="../slideLayouts/slideLayout12.xml"/><Relationship Id="rId4" Type="http://schemas.openxmlformats.org/officeDocument/2006/relationships/image" Target="../media/image19.png"/></Relationships>
</file>

<file path=ppt/slides/_rels/slide25.xml.rels><?xml version="1.0" encoding="UTF-8" standalone="yes"?>
<Relationships xmlns="http://schemas.openxmlformats.org/package/2006/relationships"><Relationship Id="rId3" Type="http://schemas.openxmlformats.org/officeDocument/2006/relationships/image" Target="../media/image120.svg"/><Relationship Id="rId2" Type="http://schemas.openxmlformats.org/officeDocument/2006/relationships/image" Target="../media/image13.png"/><Relationship Id="rId1" Type="http://schemas.openxmlformats.org/officeDocument/2006/relationships/slideLayout" Target="../slideLayouts/slideLayout12.xml"/><Relationship Id="rId4" Type="http://schemas.openxmlformats.org/officeDocument/2006/relationships/image" Target="../media/image19.png"/></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120.svg"/><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120.svg"/><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120.svg"/><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0.xml.rels><?xml version="1.0" encoding="UTF-8" standalone="yes"?>
<Relationships xmlns="http://schemas.openxmlformats.org/package/2006/relationships"><Relationship Id="rId3" Type="http://schemas.openxmlformats.org/officeDocument/2006/relationships/image" Target="../media/image120.svg"/><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120.svg"/><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120.svg"/><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120.svg"/><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120.svg"/><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image" Target="../media/image120.svg"/><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2.xml"/><Relationship Id="rId4" Type="http://schemas.openxmlformats.org/officeDocument/2006/relationships/image" Target="../media/image60.svg"/></Relationships>
</file>

<file path=ppt/slides/_rels/slide3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2.xml"/><Relationship Id="rId4" Type="http://schemas.openxmlformats.org/officeDocument/2006/relationships/image" Target="../media/image60.svg"/></Relationships>
</file>

<file path=ppt/slides/_rels/slide3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2.png"/><Relationship Id="rId1" Type="http://schemas.openxmlformats.org/officeDocument/2006/relationships/slideLayout" Target="../slideLayouts/slideLayout12.xml"/><Relationship Id="rId4" Type="http://schemas.openxmlformats.org/officeDocument/2006/relationships/image" Target="../media/image60.svg"/></Relationships>
</file>

<file path=ppt/slides/_rels/slide4.xml.rels><?xml version="1.0" encoding="UTF-8" standalone="yes"?>
<Relationships xmlns="http://schemas.openxmlformats.org/package/2006/relationships"><Relationship Id="rId3" Type="http://schemas.openxmlformats.org/officeDocument/2006/relationships/image" Target="../media/image80.sv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2.xml"/><Relationship Id="rId5" Type="http://schemas.openxmlformats.org/officeDocument/2006/relationships/image" Target="../media/image23.png"/><Relationship Id="rId4" Type="http://schemas.openxmlformats.org/officeDocument/2006/relationships/image" Target="../media/image60.svg"/></Relationships>
</file>

<file path=ppt/slides/_rels/slide4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2.xml"/><Relationship Id="rId5" Type="http://schemas.openxmlformats.org/officeDocument/2006/relationships/image" Target="../media/image23.png"/><Relationship Id="rId4" Type="http://schemas.openxmlformats.org/officeDocument/2006/relationships/image" Target="../media/image60.svg"/></Relationships>
</file>

<file path=ppt/slides/_rels/slide4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2.xml"/><Relationship Id="rId5" Type="http://schemas.openxmlformats.org/officeDocument/2006/relationships/image" Target="../media/image24.png"/><Relationship Id="rId4" Type="http://schemas.openxmlformats.org/officeDocument/2006/relationships/image" Target="../media/image60.svg"/></Relationships>
</file>

<file path=ppt/slides/_rels/slide4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2.xml"/><Relationship Id="rId5" Type="http://schemas.openxmlformats.org/officeDocument/2006/relationships/image" Target="../media/image25.png"/><Relationship Id="rId4" Type="http://schemas.openxmlformats.org/officeDocument/2006/relationships/image" Target="../media/image60.svg"/></Relationships>
</file>

<file path=ppt/slides/_rels/slide4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2.xml"/><Relationship Id="rId5" Type="http://schemas.openxmlformats.org/officeDocument/2006/relationships/image" Target="../media/image25.png"/><Relationship Id="rId4" Type="http://schemas.openxmlformats.org/officeDocument/2006/relationships/image" Target="../media/image60.svg"/></Relationships>
</file>

<file path=ppt/slides/_rels/slide4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2.xml"/><Relationship Id="rId5" Type="http://schemas.openxmlformats.org/officeDocument/2006/relationships/image" Target="../media/image25.png"/><Relationship Id="rId4" Type="http://schemas.openxmlformats.org/officeDocument/2006/relationships/image" Target="../media/image60.svg"/></Relationships>
</file>

<file path=ppt/slides/_rels/slide4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2.xml"/><Relationship Id="rId5" Type="http://schemas.openxmlformats.org/officeDocument/2006/relationships/image" Target="../media/image25.png"/><Relationship Id="rId4" Type="http://schemas.openxmlformats.org/officeDocument/2006/relationships/image" Target="../media/image60.svg"/></Relationships>
</file>

<file path=ppt/slides/_rels/slide4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2.xml"/><Relationship Id="rId5" Type="http://schemas.openxmlformats.org/officeDocument/2006/relationships/image" Target="../media/image25.png"/><Relationship Id="rId4" Type="http://schemas.openxmlformats.org/officeDocument/2006/relationships/image" Target="../media/image60.svg"/></Relationships>
</file>

<file path=ppt/slides/_rels/slide4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2.xml"/><Relationship Id="rId5" Type="http://schemas.openxmlformats.org/officeDocument/2006/relationships/image" Target="../media/image25.png"/><Relationship Id="rId4" Type="http://schemas.openxmlformats.org/officeDocument/2006/relationships/image" Target="../media/image60.svg"/></Relationships>
</file>

<file path=ppt/slides/_rels/slide4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2.xml"/><Relationship Id="rId5" Type="http://schemas.openxmlformats.org/officeDocument/2006/relationships/image" Target="../media/image25.png"/><Relationship Id="rId4" Type="http://schemas.openxmlformats.org/officeDocument/2006/relationships/image" Target="../media/image60.svg"/></Relationships>
</file>

<file path=ppt/slides/_rels/slide5.xml.rels><?xml version="1.0" encoding="UTF-8" standalone="yes"?>
<Relationships xmlns="http://schemas.openxmlformats.org/package/2006/relationships"><Relationship Id="rId3" Type="http://schemas.openxmlformats.org/officeDocument/2006/relationships/image" Target="../media/image80.sv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2.xml"/><Relationship Id="rId5" Type="http://schemas.openxmlformats.org/officeDocument/2006/relationships/image" Target="../media/image26.png"/><Relationship Id="rId4" Type="http://schemas.openxmlformats.org/officeDocument/2006/relationships/image" Target="../media/image60.svg"/></Relationships>
</file>

<file path=ppt/slides/_rels/slide5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2.xml"/><Relationship Id="rId5" Type="http://schemas.openxmlformats.org/officeDocument/2006/relationships/image" Target="../media/image26.png"/><Relationship Id="rId4" Type="http://schemas.openxmlformats.org/officeDocument/2006/relationships/image" Target="../media/image60.svg"/></Relationships>
</file>

<file path=ppt/slides/_rels/slide5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2.xml"/><Relationship Id="rId5" Type="http://schemas.openxmlformats.org/officeDocument/2006/relationships/image" Target="../media/image26.png"/><Relationship Id="rId4" Type="http://schemas.openxmlformats.org/officeDocument/2006/relationships/image" Target="../media/image60.svg"/></Relationships>
</file>

<file path=ppt/slides/_rels/slide5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2.xml"/><Relationship Id="rId5" Type="http://schemas.openxmlformats.org/officeDocument/2006/relationships/image" Target="../media/image26.png"/><Relationship Id="rId4" Type="http://schemas.openxmlformats.org/officeDocument/2006/relationships/image" Target="../media/image60.svg"/></Relationships>
</file>

<file path=ppt/slides/_rels/slide5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2.xml"/><Relationship Id="rId5" Type="http://schemas.openxmlformats.org/officeDocument/2006/relationships/image" Target="../media/image26.png"/><Relationship Id="rId4" Type="http://schemas.openxmlformats.org/officeDocument/2006/relationships/image" Target="../media/image60.svg"/></Relationships>
</file>

<file path=ppt/slides/_rels/slide5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2.xml"/><Relationship Id="rId5" Type="http://schemas.openxmlformats.org/officeDocument/2006/relationships/image" Target="../media/image26.png"/><Relationship Id="rId4" Type="http://schemas.openxmlformats.org/officeDocument/2006/relationships/image" Target="../media/image60.svg"/></Relationships>
</file>

<file path=ppt/slides/_rels/slide5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2.xml"/><Relationship Id="rId5" Type="http://schemas.openxmlformats.org/officeDocument/2006/relationships/image" Target="../media/image26.png"/><Relationship Id="rId4" Type="http://schemas.openxmlformats.org/officeDocument/2006/relationships/image" Target="../media/image60.svg"/></Relationships>
</file>

<file path=ppt/slides/_rels/slide5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2.xml"/><Relationship Id="rId5" Type="http://schemas.openxmlformats.org/officeDocument/2006/relationships/image" Target="../media/image26.png"/><Relationship Id="rId4" Type="http://schemas.openxmlformats.org/officeDocument/2006/relationships/image" Target="../media/image60.svg"/></Relationships>
</file>

<file path=ppt/slides/_rels/slide5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2.xml"/><Relationship Id="rId5" Type="http://schemas.openxmlformats.org/officeDocument/2006/relationships/image" Target="../media/image26.png"/><Relationship Id="rId4" Type="http://schemas.openxmlformats.org/officeDocument/2006/relationships/image" Target="../media/image60.svg"/></Relationships>
</file>

<file path=ppt/slides/_rels/slide5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2.xml"/><Relationship Id="rId5" Type="http://schemas.openxmlformats.org/officeDocument/2006/relationships/image" Target="../media/image27.png"/><Relationship Id="rId4" Type="http://schemas.openxmlformats.org/officeDocument/2006/relationships/image" Target="../media/image60.svg"/></Relationships>
</file>

<file path=ppt/slides/_rels/slide6.xml.rels><?xml version="1.0" encoding="UTF-8" standalone="yes"?>
<Relationships xmlns="http://schemas.openxmlformats.org/package/2006/relationships"><Relationship Id="rId2" Type="http://schemas.openxmlformats.org/officeDocument/2006/relationships/image" Target="../media/image10.jfif"/><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2.xml"/><Relationship Id="rId5" Type="http://schemas.openxmlformats.org/officeDocument/2006/relationships/image" Target="../media/image27.png"/><Relationship Id="rId4" Type="http://schemas.openxmlformats.org/officeDocument/2006/relationships/image" Target="../media/image60.svg"/></Relationships>
</file>

<file path=ppt/slides/_rels/slide6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2.xml"/><Relationship Id="rId5" Type="http://schemas.openxmlformats.org/officeDocument/2006/relationships/image" Target="../media/image27.png"/><Relationship Id="rId4" Type="http://schemas.openxmlformats.org/officeDocument/2006/relationships/image" Target="../media/image60.svg"/></Relationships>
</file>

<file path=ppt/slides/_rels/slide6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2.xml"/><Relationship Id="rId4" Type="http://schemas.openxmlformats.org/officeDocument/2006/relationships/image" Target="../media/image60.svg"/></Relationships>
</file>

<file path=ppt/slides/_rels/slide6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2.xml"/></Relationships>
</file>

<file path=ppt/slides/_rels/slide7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2.xml"/></Relationships>
</file>

<file path=ppt/slides/_rels/slide7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2.xml"/></Relationships>
</file>

<file path=ppt/slides/_rels/slide7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2.xml"/></Relationships>
</file>

<file path=ppt/slides/_rels/slide7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2.xml"/></Relationships>
</file>

<file path=ppt/slides/_rels/slide7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2.xml"/></Relationships>
</file>

<file path=ppt/slides/_rels/slide7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8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2.xml"/></Relationships>
</file>

<file path=ppt/slides/_rels/slide8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2.xml"/></Relationships>
</file>

<file path=ppt/slides/_rels/slide8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2.xml"/></Relationships>
</file>

<file path=ppt/slides/_rels/slide8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2.xml"/></Relationships>
</file>

<file path=ppt/slides/_rels/slide8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2.xml"/></Relationships>
</file>

<file path=ppt/slides/_rels/slide8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2.xml"/></Relationships>
</file>

<file path=ppt/slides/_rels/slide8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2.xml"/></Relationships>
</file>

<file path=ppt/slides/_rels/slide8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2.xml"/></Relationships>
</file>

<file path=ppt/slides/_rels/slide8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2.xml"/></Relationships>
</file>

<file path=ppt/slides/_rels/slide8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9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2.xml"/></Relationships>
</file>

<file path=ppt/slides/_rels/slide9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2.xml"/></Relationships>
</file>

<file path=ppt/slides/_rels/slide9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2.xml"/></Relationships>
</file>

<file path=ppt/slides/_rels/slide9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2.xml"/></Relationships>
</file>

<file path=ppt/slides/_rels/slide9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2.xml"/></Relationships>
</file>

<file path=ppt/slides/_rels/slide9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2.xml"/></Relationships>
</file>

<file path=ppt/slides/_rels/slide9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2.xml"/></Relationships>
</file>

<file path=ppt/slides/_rels/slide9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2.xml"/></Relationships>
</file>

<file path=ppt/slides/_rels/slide9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2.xml"/></Relationships>
</file>

<file path=ppt/slides/_rels/slide9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bwMode="ltGray">
      <p:bgPr>
        <a:blipFill dpi="0" rotWithShape="1">
          <a:blip r:embed="rId2" cstate="screen">
            <a:alphaModFix amt="45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DCA56C-7A25-4BD4-AA72-5256E68BE4CB}"/>
              </a:ext>
            </a:extLst>
          </p:cNvPr>
          <p:cNvSpPr>
            <a:spLocks noGrp="1"/>
          </p:cNvSpPr>
          <p:nvPr>
            <p:ph type="ctrTitle"/>
          </p:nvPr>
        </p:nvSpPr>
        <p:spPr>
          <a:xfrm>
            <a:off x="0" y="1359876"/>
            <a:ext cx="12192000" cy="2139462"/>
          </a:xfrm>
        </p:spPr>
        <p:txBody>
          <a:bodyPr>
            <a:normAutofit/>
          </a:bodyPr>
          <a:lstStyle/>
          <a:p>
            <a:r>
              <a:rPr lang="en-US" sz="5400" b="1" dirty="0" smtClean="0">
                <a:latin typeface="OCR A Extended" panose="02010509020102010303" pitchFamily="50" charset="0"/>
              </a:rPr>
              <a:t>Networking fundamentals</a:t>
            </a:r>
            <a:endParaRPr lang="en-US" sz="5400" b="1" dirty="0">
              <a:latin typeface="OCR A Extended" panose="02010509020102010303" pitchFamily="50" charset="0"/>
            </a:endParaRPr>
          </a:p>
        </p:txBody>
      </p:sp>
      <p:pic>
        <p:nvPicPr>
          <p:cNvPr id="5" name="Graphic 4" descr="Brain in head icon&#10;">
            <a:extLst>
              <a:ext uri="{FF2B5EF4-FFF2-40B4-BE49-F238E27FC236}">
                <a16:creationId xmlns:a16="http://schemas.microsoft.com/office/drawing/2014/main" id="{D011E263-3212-4780-A140-E652B108BDC5}"/>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xmlns="" r:embed="rId4"/>
              </a:ext>
            </a:extLst>
          </a:blip>
          <a:stretch>
            <a:fillRect/>
          </a:stretch>
        </p:blipFill>
        <p:spPr>
          <a:xfrm>
            <a:off x="9787410" y="2164846"/>
            <a:ext cx="1440000" cy="1440000"/>
          </a:xfrm>
          <a:prstGeom prst="rect">
            <a:avLst/>
          </a:prstGeom>
        </p:spPr>
      </p:pic>
    </p:spTree>
    <p:extLst>
      <p:ext uri="{BB962C8B-B14F-4D97-AF65-F5344CB8AC3E}">
        <p14:creationId xmlns:p14="http://schemas.microsoft.com/office/powerpoint/2010/main" val="41042943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58AE6-56F6-44E8-8BBF-23277B1773E4}"/>
              </a:ext>
            </a:extLst>
          </p:cNvPr>
          <p:cNvSpPr>
            <a:spLocks noGrp="1"/>
          </p:cNvSpPr>
          <p:nvPr>
            <p:ph type="title"/>
          </p:nvPr>
        </p:nvSpPr>
        <p:spPr>
          <a:xfrm>
            <a:off x="0" y="0"/>
            <a:ext cx="12192000" cy="1042506"/>
          </a:xfrm>
        </p:spPr>
        <p:txBody>
          <a:bodyPr/>
          <a:lstStyle/>
          <a:p>
            <a:pPr algn="ctr"/>
            <a:r>
              <a:rPr lang="en-US" sz="4800" b="1" dirty="0" smtClean="0">
                <a:solidFill>
                  <a:schemeClr val="bg1"/>
                </a:solidFill>
                <a:latin typeface="OCR A Extended" panose="02010509020102010303" pitchFamily="50" charset="0"/>
              </a:rPr>
              <a:t>Network TYPES CONT…</a:t>
            </a:r>
            <a:endParaRPr lang="en-US" sz="4800" b="1" dirty="0">
              <a:solidFill>
                <a:schemeClr val="bg1"/>
              </a:solidFill>
              <a:latin typeface="OCR A Extended" panose="02010509020102010303" pitchFamily="50" charset="0"/>
            </a:endParaRPr>
          </a:p>
        </p:txBody>
      </p:sp>
      <p:sp>
        <p:nvSpPr>
          <p:cNvPr id="4" name="Content Placeholder 3">
            <a:extLst>
              <a:ext uri="{FF2B5EF4-FFF2-40B4-BE49-F238E27FC236}">
                <a16:creationId xmlns:a16="http://schemas.microsoft.com/office/drawing/2014/main" id="{8B863B31-6429-468C-9624-0D0BBDBACA62}"/>
              </a:ext>
            </a:extLst>
          </p:cNvPr>
          <p:cNvSpPr>
            <a:spLocks noGrp="1"/>
          </p:cNvSpPr>
          <p:nvPr>
            <p:ph idx="1"/>
          </p:nvPr>
        </p:nvSpPr>
        <p:spPr>
          <a:xfrm>
            <a:off x="0" y="1042505"/>
            <a:ext cx="12192000" cy="5087361"/>
          </a:xfrm>
        </p:spPr>
        <p:txBody>
          <a:bodyPr>
            <a:normAutofit/>
          </a:bodyPr>
          <a:lstStyle/>
          <a:p>
            <a:pPr marL="0" indent="0" algn="just">
              <a:buNone/>
            </a:pPr>
            <a:r>
              <a:rPr lang="en-US" b="1" dirty="0">
                <a:latin typeface="OCR A Extended" panose="02010509020102010303" pitchFamily="50" charset="0"/>
              </a:rPr>
              <a:t>L</a:t>
            </a:r>
            <a:r>
              <a:rPr lang="en-US" b="1" dirty="0" smtClean="0">
                <a:latin typeface="OCR A Extended" panose="02010509020102010303" pitchFamily="50" charset="0"/>
              </a:rPr>
              <a:t>ocal </a:t>
            </a:r>
            <a:r>
              <a:rPr lang="en-US" b="1" dirty="0">
                <a:latin typeface="OCR A Extended" panose="02010509020102010303" pitchFamily="50" charset="0"/>
              </a:rPr>
              <a:t>area network?</a:t>
            </a:r>
          </a:p>
          <a:p>
            <a:pPr algn="just">
              <a:buFont typeface="Wingdings" panose="05000000000000000000" pitchFamily="2" charset="2"/>
              <a:buChar char="Ø"/>
            </a:pPr>
            <a:r>
              <a:rPr lang="en-US" dirty="0">
                <a:latin typeface="OCR A Extended" panose="02010509020102010303" pitchFamily="50" charset="0"/>
              </a:rPr>
              <a:t>A local area network (LAN) provides networking needs around a single location. This location might be an organization's office, a school, a university, a hospital, an airport, and many others. </a:t>
            </a:r>
            <a:endParaRPr lang="en-US" dirty="0" smtClean="0">
              <a:latin typeface="OCR A Extended" panose="02010509020102010303" pitchFamily="50" charset="0"/>
            </a:endParaRPr>
          </a:p>
          <a:p>
            <a:pPr algn="just">
              <a:buFont typeface="Wingdings" panose="05000000000000000000" pitchFamily="2" charset="2"/>
              <a:buChar char="Ø"/>
            </a:pPr>
            <a:endParaRPr lang="en-US" dirty="0">
              <a:latin typeface="OCR A Extended" panose="02010509020102010303" pitchFamily="50" charset="0"/>
            </a:endParaRPr>
          </a:p>
          <a:p>
            <a:pPr algn="just">
              <a:buFont typeface="Wingdings" panose="05000000000000000000" pitchFamily="2" charset="2"/>
              <a:buChar char="Ø"/>
            </a:pPr>
            <a:r>
              <a:rPr lang="en-US" dirty="0" smtClean="0">
                <a:latin typeface="OCR A Extended" panose="02010509020102010303" pitchFamily="50" charset="0"/>
              </a:rPr>
              <a:t>A </a:t>
            </a:r>
            <a:r>
              <a:rPr lang="en-US" dirty="0">
                <a:latin typeface="OCR A Extended" panose="02010509020102010303" pitchFamily="50" charset="0"/>
              </a:rPr>
              <a:t>LAN is usually privately owned and needs authentication and authorization to access. Of the different classifications of a network, a LAN is by far the most commonly used.</a:t>
            </a:r>
          </a:p>
        </p:txBody>
      </p:sp>
      <p:sp>
        <p:nvSpPr>
          <p:cNvPr id="6" name="Slide Number Placeholder 5"/>
          <p:cNvSpPr>
            <a:spLocks noGrp="1"/>
          </p:cNvSpPr>
          <p:nvPr>
            <p:ph type="sldNum" sz="quarter" idx="10"/>
          </p:nvPr>
        </p:nvSpPr>
        <p:spPr/>
        <p:txBody>
          <a:bodyPr/>
          <a:lstStyle/>
          <a:p>
            <a:r>
              <a:rPr lang="en-US" smtClean="0"/>
              <a:t>PAGE </a:t>
            </a:r>
            <a:fld id="{4A9B5881-4007-4345-955A-79C2656F0C49}" type="slidenum">
              <a:rPr lang="en-US" smtClean="0"/>
              <a:pPr/>
              <a:t>10</a:t>
            </a:fld>
            <a:endParaRPr lang="en-US" dirty="0"/>
          </a:p>
        </p:txBody>
      </p:sp>
      <p:pic>
        <p:nvPicPr>
          <p:cNvPr id="5" name="Picture 4"/>
          <p:cNvPicPr>
            <a:picLocks noChangeAspect="1"/>
          </p:cNvPicPr>
          <p:nvPr/>
        </p:nvPicPr>
        <p:blipFill>
          <a:blip r:embed="rId2"/>
          <a:stretch>
            <a:fillRect/>
          </a:stretch>
        </p:blipFill>
        <p:spPr>
          <a:xfrm>
            <a:off x="11143397" y="0"/>
            <a:ext cx="1048603" cy="1042506"/>
          </a:xfrm>
          <a:prstGeom prst="rect">
            <a:avLst/>
          </a:prstGeom>
        </p:spPr>
      </p:pic>
    </p:spTree>
    <p:extLst>
      <p:ext uri="{BB962C8B-B14F-4D97-AF65-F5344CB8AC3E}">
        <p14:creationId xmlns:p14="http://schemas.microsoft.com/office/powerpoint/2010/main" val="3838813813"/>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58AE6-56F6-44E8-8BBF-23277B1773E4}"/>
              </a:ext>
            </a:extLst>
          </p:cNvPr>
          <p:cNvSpPr>
            <a:spLocks noGrp="1"/>
          </p:cNvSpPr>
          <p:nvPr>
            <p:ph type="title"/>
          </p:nvPr>
        </p:nvSpPr>
        <p:spPr>
          <a:xfrm>
            <a:off x="0" y="3"/>
            <a:ext cx="12192000" cy="1004710"/>
          </a:xfrm>
        </p:spPr>
        <p:txBody>
          <a:bodyPr/>
          <a:lstStyle/>
          <a:p>
            <a:pPr algn="ctr"/>
            <a:r>
              <a:rPr lang="en-US" sz="4800" b="1" dirty="0" smtClean="0">
                <a:solidFill>
                  <a:schemeClr val="bg1"/>
                </a:solidFill>
                <a:latin typeface="OCR A Extended" panose="02010509020102010303" pitchFamily="50" charset="0"/>
              </a:rPr>
              <a:t>network ports cont...</a:t>
            </a:r>
            <a:endParaRPr lang="en-US" sz="4800" b="1" dirty="0">
              <a:solidFill>
                <a:schemeClr val="bg1"/>
              </a:solidFill>
              <a:latin typeface="OCR A Extended" panose="02010509020102010303" pitchFamily="50" charset="0"/>
            </a:endParaRPr>
          </a:p>
        </p:txBody>
      </p:sp>
      <p:sp>
        <p:nvSpPr>
          <p:cNvPr id="6" name="Slide Number Placeholder 5"/>
          <p:cNvSpPr>
            <a:spLocks noGrp="1"/>
          </p:cNvSpPr>
          <p:nvPr>
            <p:ph type="sldNum" sz="quarter" idx="10"/>
          </p:nvPr>
        </p:nvSpPr>
        <p:spPr/>
        <p:txBody>
          <a:bodyPr/>
          <a:lstStyle/>
          <a:p>
            <a:r>
              <a:rPr lang="en-US" dirty="0" smtClean="0"/>
              <a:t>PAGE </a:t>
            </a:r>
            <a:fld id="{4A9B5881-4007-4345-955A-79C2656F0C49}" type="slidenum">
              <a:rPr lang="en-US" smtClean="0"/>
              <a:pPr/>
              <a:t>100</a:t>
            </a:fld>
            <a:endParaRPr lang="en-US" dirty="0"/>
          </a:p>
        </p:txBody>
      </p:sp>
      <p:pic>
        <p:nvPicPr>
          <p:cNvPr id="7" name="Picture 6"/>
          <p:cNvPicPr>
            <a:picLocks noChangeAspect="1"/>
          </p:cNvPicPr>
          <p:nvPr/>
        </p:nvPicPr>
        <p:blipFill>
          <a:blip r:embed="rId2"/>
          <a:stretch>
            <a:fillRect/>
          </a:stretch>
        </p:blipFill>
        <p:spPr>
          <a:xfrm>
            <a:off x="11187289" y="1"/>
            <a:ext cx="1004711" cy="1004711"/>
          </a:xfrm>
          <a:prstGeom prst="rect">
            <a:avLst/>
          </a:prstGeom>
        </p:spPr>
      </p:pic>
      <p:sp>
        <p:nvSpPr>
          <p:cNvPr id="5" name="Rectangle 4"/>
          <p:cNvSpPr/>
          <p:nvPr/>
        </p:nvSpPr>
        <p:spPr>
          <a:xfrm>
            <a:off x="0" y="1004713"/>
            <a:ext cx="12192000" cy="1456809"/>
          </a:xfrm>
          <a:prstGeom prst="rect">
            <a:avLst/>
          </a:prstGeom>
        </p:spPr>
        <p:txBody>
          <a:bodyPr wrap="square">
            <a:spAutoFit/>
          </a:bodyPr>
          <a:lstStyle/>
          <a:p>
            <a:pPr lvl="0" algn="just" defTabSz="914400">
              <a:lnSpc>
                <a:spcPct val="120000"/>
              </a:lnSpc>
              <a:spcBef>
                <a:spcPts val="1000"/>
              </a:spcBef>
              <a:buClr>
                <a:srgbClr val="B71E42"/>
              </a:buClr>
              <a:buSzPct val="100000"/>
            </a:pPr>
            <a:endParaRPr lang="en-US" sz="2000" dirty="0" smtClean="0">
              <a:solidFill>
                <a:prstClr val="black"/>
              </a:solidFill>
              <a:latin typeface="OCR A Extended" panose="02010509020102010303" pitchFamily="50" charset="0"/>
            </a:endParaRPr>
          </a:p>
          <a:p>
            <a:pPr marL="342900" lvl="0" indent="-342900" algn="just" defTabSz="914400">
              <a:lnSpc>
                <a:spcPct val="120000"/>
              </a:lnSpc>
              <a:spcBef>
                <a:spcPts val="1000"/>
              </a:spcBef>
              <a:buClr>
                <a:srgbClr val="B71E42"/>
              </a:buClr>
              <a:buSzPct val="100000"/>
              <a:buFont typeface="Wingdings" panose="05000000000000000000" pitchFamily="2" charset="2"/>
              <a:buChar char="Ø"/>
            </a:pPr>
            <a:r>
              <a:rPr lang="en-US" sz="2000" dirty="0">
                <a:solidFill>
                  <a:prstClr val="black"/>
                </a:solidFill>
                <a:latin typeface="OCR A Extended" panose="02010509020102010303" pitchFamily="50" charset="0"/>
              </a:rPr>
              <a:t>The following table lists some of the more common well-known port numbers</a:t>
            </a:r>
            <a:r>
              <a:rPr lang="en-US" sz="2000" dirty="0" smtClean="0">
                <a:solidFill>
                  <a:prstClr val="black"/>
                </a:solidFill>
                <a:latin typeface="OCR A Extended" panose="02010509020102010303" pitchFamily="50" charset="0"/>
              </a:rPr>
              <a:t>.</a:t>
            </a:r>
          </a:p>
          <a:p>
            <a:pPr marL="342900" lvl="0" indent="-342900" algn="just" defTabSz="914400">
              <a:lnSpc>
                <a:spcPct val="120000"/>
              </a:lnSpc>
              <a:spcBef>
                <a:spcPts val="1000"/>
              </a:spcBef>
              <a:buClr>
                <a:srgbClr val="B71E42"/>
              </a:buClr>
              <a:buSzPct val="100000"/>
              <a:buFont typeface="Wingdings" panose="05000000000000000000" pitchFamily="2" charset="2"/>
              <a:buChar char="Ø"/>
            </a:pPr>
            <a:endParaRPr lang="en-US" sz="2000" dirty="0">
              <a:solidFill>
                <a:prstClr val="black"/>
              </a:solidFill>
              <a:latin typeface="OCR A Extended" panose="02010509020102010303" pitchFamily="50" charset="0"/>
            </a:endParaRPr>
          </a:p>
        </p:txBody>
      </p:sp>
      <p:graphicFrame>
        <p:nvGraphicFramePr>
          <p:cNvPr id="8" name="Table 7"/>
          <p:cNvGraphicFramePr>
            <a:graphicFrameLocks noGrp="1"/>
          </p:cNvGraphicFramePr>
          <p:nvPr>
            <p:extLst>
              <p:ext uri="{D42A27DB-BD31-4B8C-83A1-F6EECF244321}">
                <p14:modId xmlns:p14="http://schemas.microsoft.com/office/powerpoint/2010/main" val="2813103614"/>
              </p:ext>
            </p:extLst>
          </p:nvPr>
        </p:nvGraphicFramePr>
        <p:xfrm>
          <a:off x="0" y="2619572"/>
          <a:ext cx="12192000" cy="3340963"/>
        </p:xfrm>
        <a:graphic>
          <a:graphicData uri="http://schemas.openxmlformats.org/drawingml/2006/table">
            <a:tbl>
              <a:tblPr firstRow="1" bandRow="1">
                <a:tableStyleId>{3C2FFA5D-87B4-456A-9821-1D502468CF0F}</a:tableStyleId>
              </a:tblPr>
              <a:tblGrid>
                <a:gridCol w="1759516">
                  <a:extLst>
                    <a:ext uri="{9D8B030D-6E8A-4147-A177-3AD203B41FA5}">
                      <a16:colId xmlns:a16="http://schemas.microsoft.com/office/drawing/2014/main" val="3069208726"/>
                    </a:ext>
                  </a:extLst>
                </a:gridCol>
                <a:gridCol w="10432484">
                  <a:extLst>
                    <a:ext uri="{9D8B030D-6E8A-4147-A177-3AD203B41FA5}">
                      <a16:colId xmlns:a16="http://schemas.microsoft.com/office/drawing/2014/main" val="703002804"/>
                    </a:ext>
                  </a:extLst>
                </a:gridCol>
              </a:tblGrid>
              <a:tr h="514758">
                <a:tc>
                  <a:txBody>
                    <a:bodyPr/>
                    <a:lstStyle/>
                    <a:p>
                      <a:pPr algn="l" fontAlgn="t"/>
                      <a:r>
                        <a:rPr lang="en-GB" dirty="0">
                          <a:effectLst/>
                        </a:rPr>
                        <a:t>Port number</a:t>
                      </a:r>
                    </a:p>
                  </a:txBody>
                  <a:tcPr/>
                </a:tc>
                <a:tc>
                  <a:txBody>
                    <a:bodyPr/>
                    <a:lstStyle/>
                    <a:p>
                      <a:pPr algn="l" fontAlgn="t"/>
                      <a:r>
                        <a:rPr lang="en-GB">
                          <a:effectLst/>
                        </a:rPr>
                        <a:t>Assignment</a:t>
                      </a:r>
                    </a:p>
                  </a:txBody>
                  <a:tcPr/>
                </a:tc>
                <a:extLst>
                  <a:ext uri="{0D108BD9-81ED-4DB2-BD59-A6C34878D82A}">
                    <a16:rowId xmlns:a16="http://schemas.microsoft.com/office/drawing/2014/main" val="1236497023"/>
                  </a:ext>
                </a:extLst>
              </a:tr>
              <a:tr h="514758">
                <a:tc>
                  <a:txBody>
                    <a:bodyPr/>
                    <a:lstStyle/>
                    <a:p>
                      <a:pPr algn="l" fontAlgn="t"/>
                      <a:r>
                        <a:rPr lang="en-GB">
                          <a:effectLst/>
                        </a:rPr>
                        <a:t>123</a:t>
                      </a:r>
                    </a:p>
                  </a:txBody>
                  <a:tcPr/>
                </a:tc>
                <a:tc>
                  <a:txBody>
                    <a:bodyPr/>
                    <a:lstStyle/>
                    <a:p>
                      <a:pPr algn="l" fontAlgn="t"/>
                      <a:r>
                        <a:rPr lang="en-GB">
                          <a:effectLst/>
                        </a:rPr>
                        <a:t>Network Time Protocol (NTP)</a:t>
                      </a:r>
                    </a:p>
                  </a:txBody>
                  <a:tcPr/>
                </a:tc>
                <a:extLst>
                  <a:ext uri="{0D108BD9-81ED-4DB2-BD59-A6C34878D82A}">
                    <a16:rowId xmlns:a16="http://schemas.microsoft.com/office/drawing/2014/main" val="2544226400"/>
                  </a:ext>
                </a:extLst>
              </a:tr>
              <a:tr h="472438">
                <a:tc>
                  <a:txBody>
                    <a:bodyPr/>
                    <a:lstStyle/>
                    <a:p>
                      <a:pPr algn="l" fontAlgn="t"/>
                      <a:r>
                        <a:rPr lang="en-GB">
                          <a:effectLst/>
                        </a:rPr>
                        <a:t>143</a:t>
                      </a:r>
                    </a:p>
                  </a:txBody>
                  <a:tcPr/>
                </a:tc>
                <a:tc>
                  <a:txBody>
                    <a:bodyPr/>
                    <a:lstStyle/>
                    <a:p>
                      <a:pPr algn="l" fontAlgn="t"/>
                      <a:r>
                        <a:rPr lang="en-GB">
                          <a:effectLst/>
                        </a:rPr>
                        <a:t>Internet Message Access Protocol for management of digital mail</a:t>
                      </a:r>
                    </a:p>
                  </a:txBody>
                  <a:tcPr/>
                </a:tc>
                <a:extLst>
                  <a:ext uri="{0D108BD9-81ED-4DB2-BD59-A6C34878D82A}">
                    <a16:rowId xmlns:a16="http://schemas.microsoft.com/office/drawing/2014/main" val="1563722925"/>
                  </a:ext>
                </a:extLst>
              </a:tr>
              <a:tr h="514758">
                <a:tc>
                  <a:txBody>
                    <a:bodyPr/>
                    <a:lstStyle/>
                    <a:p>
                      <a:pPr algn="l" fontAlgn="t"/>
                      <a:r>
                        <a:rPr lang="en-GB">
                          <a:effectLst/>
                        </a:rPr>
                        <a:t>161</a:t>
                      </a:r>
                    </a:p>
                  </a:txBody>
                  <a:tcPr/>
                </a:tc>
                <a:tc>
                  <a:txBody>
                    <a:bodyPr/>
                    <a:lstStyle/>
                    <a:p>
                      <a:pPr algn="l" fontAlgn="t"/>
                      <a:r>
                        <a:rPr lang="en-GB" dirty="0">
                          <a:effectLst/>
                        </a:rPr>
                        <a:t>Simple Network Management Protocol</a:t>
                      </a:r>
                    </a:p>
                  </a:txBody>
                  <a:tcPr/>
                </a:tc>
                <a:extLst>
                  <a:ext uri="{0D108BD9-81ED-4DB2-BD59-A6C34878D82A}">
                    <a16:rowId xmlns:a16="http://schemas.microsoft.com/office/drawing/2014/main" val="2801098079"/>
                  </a:ext>
                </a:extLst>
              </a:tr>
              <a:tr h="435766">
                <a:tc>
                  <a:txBody>
                    <a:bodyPr/>
                    <a:lstStyle/>
                    <a:p>
                      <a:pPr algn="l" fontAlgn="t"/>
                      <a:r>
                        <a:rPr lang="en-GB">
                          <a:effectLst/>
                        </a:rPr>
                        <a:t>194</a:t>
                      </a:r>
                    </a:p>
                  </a:txBody>
                  <a:tcPr/>
                </a:tc>
                <a:tc>
                  <a:txBody>
                    <a:bodyPr/>
                    <a:lstStyle/>
                    <a:p>
                      <a:pPr algn="l" fontAlgn="t"/>
                      <a:r>
                        <a:rPr lang="en-GB">
                          <a:effectLst/>
                        </a:rPr>
                        <a:t>Internet Relay Chat (IRC)</a:t>
                      </a:r>
                    </a:p>
                  </a:txBody>
                  <a:tcPr/>
                </a:tc>
                <a:extLst>
                  <a:ext uri="{0D108BD9-81ED-4DB2-BD59-A6C34878D82A}">
                    <a16:rowId xmlns:a16="http://schemas.microsoft.com/office/drawing/2014/main" val="706729178"/>
                  </a:ext>
                </a:extLst>
              </a:tr>
              <a:tr h="888485">
                <a:tc>
                  <a:txBody>
                    <a:bodyPr/>
                    <a:lstStyle/>
                    <a:p>
                      <a:pPr algn="l" fontAlgn="t"/>
                      <a:r>
                        <a:rPr lang="en-GB">
                          <a:effectLst/>
                        </a:rPr>
                        <a:t>443</a:t>
                      </a:r>
                    </a:p>
                  </a:txBody>
                  <a:tcPr/>
                </a:tc>
                <a:tc>
                  <a:txBody>
                    <a:bodyPr/>
                    <a:lstStyle/>
                    <a:p>
                      <a:pPr algn="l" fontAlgn="t"/>
                      <a:r>
                        <a:rPr lang="en-US" dirty="0">
                          <a:effectLst/>
                        </a:rPr>
                        <a:t>HTTP Secure HTTP over TLS/SSL</a:t>
                      </a:r>
                    </a:p>
                  </a:txBody>
                  <a:tcPr/>
                </a:tc>
                <a:extLst>
                  <a:ext uri="{0D108BD9-81ED-4DB2-BD59-A6C34878D82A}">
                    <a16:rowId xmlns:a16="http://schemas.microsoft.com/office/drawing/2014/main" val="2648948878"/>
                  </a:ext>
                </a:extLst>
              </a:tr>
            </a:tbl>
          </a:graphicData>
        </a:graphic>
      </p:graphicFrame>
    </p:spTree>
    <p:extLst>
      <p:ext uri="{BB962C8B-B14F-4D97-AF65-F5344CB8AC3E}">
        <p14:creationId xmlns:p14="http://schemas.microsoft.com/office/powerpoint/2010/main" val="1789475208"/>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58AE6-56F6-44E8-8BBF-23277B1773E4}"/>
              </a:ext>
            </a:extLst>
          </p:cNvPr>
          <p:cNvSpPr>
            <a:spLocks noGrp="1"/>
          </p:cNvSpPr>
          <p:nvPr>
            <p:ph type="title"/>
          </p:nvPr>
        </p:nvSpPr>
        <p:spPr>
          <a:xfrm>
            <a:off x="0" y="3"/>
            <a:ext cx="12192000" cy="1004710"/>
          </a:xfrm>
        </p:spPr>
        <p:txBody>
          <a:bodyPr/>
          <a:lstStyle/>
          <a:p>
            <a:pPr algn="ctr"/>
            <a:r>
              <a:rPr lang="en-US" sz="4800" b="1" dirty="0" smtClean="0">
                <a:solidFill>
                  <a:schemeClr val="bg1"/>
                </a:solidFill>
                <a:latin typeface="OCR A Extended" panose="02010509020102010303" pitchFamily="50" charset="0"/>
              </a:rPr>
              <a:t>network ports.</a:t>
            </a:r>
            <a:endParaRPr lang="en-US" sz="4800" b="1" dirty="0">
              <a:solidFill>
                <a:schemeClr val="bg1"/>
              </a:solidFill>
              <a:latin typeface="OCR A Extended" panose="02010509020102010303" pitchFamily="50" charset="0"/>
            </a:endParaRPr>
          </a:p>
        </p:txBody>
      </p:sp>
      <p:sp>
        <p:nvSpPr>
          <p:cNvPr id="6" name="Slide Number Placeholder 5"/>
          <p:cNvSpPr>
            <a:spLocks noGrp="1"/>
          </p:cNvSpPr>
          <p:nvPr>
            <p:ph type="sldNum" sz="quarter" idx="10"/>
          </p:nvPr>
        </p:nvSpPr>
        <p:spPr/>
        <p:txBody>
          <a:bodyPr/>
          <a:lstStyle/>
          <a:p>
            <a:r>
              <a:rPr lang="en-US" dirty="0" smtClean="0"/>
              <a:t>PAGE </a:t>
            </a:r>
            <a:fld id="{4A9B5881-4007-4345-955A-79C2656F0C49}" type="slidenum">
              <a:rPr lang="en-US" smtClean="0"/>
              <a:pPr/>
              <a:t>101</a:t>
            </a:fld>
            <a:endParaRPr lang="en-US" dirty="0"/>
          </a:p>
        </p:txBody>
      </p:sp>
      <p:pic>
        <p:nvPicPr>
          <p:cNvPr id="7" name="Picture 6"/>
          <p:cNvPicPr>
            <a:picLocks noChangeAspect="1"/>
          </p:cNvPicPr>
          <p:nvPr/>
        </p:nvPicPr>
        <p:blipFill>
          <a:blip r:embed="rId2"/>
          <a:stretch>
            <a:fillRect/>
          </a:stretch>
        </p:blipFill>
        <p:spPr>
          <a:xfrm>
            <a:off x="11187289" y="1"/>
            <a:ext cx="1004711" cy="1004711"/>
          </a:xfrm>
          <a:prstGeom prst="rect">
            <a:avLst/>
          </a:prstGeom>
        </p:spPr>
      </p:pic>
      <p:sp>
        <p:nvSpPr>
          <p:cNvPr id="5" name="Rectangle 4"/>
          <p:cNvSpPr/>
          <p:nvPr/>
        </p:nvSpPr>
        <p:spPr>
          <a:xfrm>
            <a:off x="0" y="1004713"/>
            <a:ext cx="12192000" cy="2323713"/>
          </a:xfrm>
          <a:prstGeom prst="rect">
            <a:avLst/>
          </a:prstGeom>
        </p:spPr>
        <p:txBody>
          <a:bodyPr wrap="square">
            <a:spAutoFit/>
          </a:bodyPr>
          <a:lstStyle/>
          <a:p>
            <a:pPr marL="228600" lvl="0" indent="-228600" algn="just" defTabSz="914400">
              <a:lnSpc>
                <a:spcPct val="120000"/>
              </a:lnSpc>
              <a:spcBef>
                <a:spcPts val="1000"/>
              </a:spcBef>
              <a:buClr>
                <a:srgbClr val="B71E42"/>
              </a:buClr>
              <a:buSzPct val="100000"/>
              <a:buFont typeface="Wingdings" panose="05000000000000000000" pitchFamily="2" charset="2"/>
              <a:buChar char="Ø"/>
            </a:pPr>
            <a:endParaRPr lang="en-US" sz="2000" dirty="0">
              <a:solidFill>
                <a:prstClr val="black"/>
              </a:solidFill>
              <a:latin typeface="OCR A Extended" panose="02010509020102010303" pitchFamily="50" charset="0"/>
            </a:endParaRPr>
          </a:p>
          <a:p>
            <a:pPr marL="228600" lvl="0" indent="-228600" algn="just" defTabSz="914400">
              <a:lnSpc>
                <a:spcPct val="120000"/>
              </a:lnSpc>
              <a:spcBef>
                <a:spcPts val="1000"/>
              </a:spcBef>
              <a:buClr>
                <a:srgbClr val="B71E42"/>
              </a:buClr>
              <a:buSzPct val="100000"/>
              <a:buFont typeface="Wingdings" panose="05000000000000000000" pitchFamily="2" charset="2"/>
              <a:buChar char="Ø"/>
            </a:pPr>
            <a:r>
              <a:rPr lang="en-US" sz="2000" dirty="0">
                <a:solidFill>
                  <a:prstClr val="black"/>
                </a:solidFill>
                <a:latin typeface="OCR A Extended" panose="02010509020102010303" pitchFamily="50" charset="0"/>
              </a:rPr>
              <a:t>Every port links to a specific service or communications protocol. </a:t>
            </a:r>
            <a:endParaRPr lang="en-US" sz="2000" dirty="0" smtClean="0">
              <a:solidFill>
                <a:prstClr val="black"/>
              </a:solidFill>
              <a:latin typeface="OCR A Extended" panose="02010509020102010303" pitchFamily="50" charset="0"/>
            </a:endParaRPr>
          </a:p>
          <a:p>
            <a:pPr marL="228600" lvl="0" indent="-228600" algn="just" defTabSz="914400">
              <a:lnSpc>
                <a:spcPct val="120000"/>
              </a:lnSpc>
              <a:spcBef>
                <a:spcPts val="1000"/>
              </a:spcBef>
              <a:buClr>
                <a:srgbClr val="B71E42"/>
              </a:buClr>
              <a:buSzPct val="100000"/>
              <a:buFont typeface="Wingdings" panose="05000000000000000000" pitchFamily="2" charset="2"/>
              <a:buChar char="Ø"/>
            </a:pPr>
            <a:endParaRPr lang="en-US" sz="2000" dirty="0">
              <a:solidFill>
                <a:prstClr val="black"/>
              </a:solidFill>
              <a:latin typeface="OCR A Extended" panose="02010509020102010303" pitchFamily="50" charset="0"/>
            </a:endParaRPr>
          </a:p>
          <a:p>
            <a:pPr marL="228600" lvl="0" indent="-228600" algn="just" defTabSz="914400">
              <a:lnSpc>
                <a:spcPct val="120000"/>
              </a:lnSpc>
              <a:spcBef>
                <a:spcPts val="1000"/>
              </a:spcBef>
              <a:buClr>
                <a:srgbClr val="B71E42"/>
              </a:buClr>
              <a:buSzPct val="100000"/>
              <a:buFont typeface="Wingdings" panose="05000000000000000000" pitchFamily="2" charset="2"/>
              <a:buChar char="Ø"/>
            </a:pPr>
            <a:r>
              <a:rPr lang="en-US" sz="2000" dirty="0" smtClean="0">
                <a:solidFill>
                  <a:prstClr val="black"/>
                </a:solidFill>
                <a:latin typeface="OCR A Extended" panose="02010509020102010303" pitchFamily="50" charset="0"/>
              </a:rPr>
              <a:t>It </a:t>
            </a:r>
            <a:r>
              <a:rPr lang="en-US" sz="2000" dirty="0">
                <a:solidFill>
                  <a:prstClr val="black"/>
                </a:solidFill>
                <a:latin typeface="OCR A Extended" panose="02010509020102010303" pitchFamily="50" charset="0"/>
              </a:rPr>
              <a:t>means that the target network device, say a server, can receive multiple requests on each port and service each of them without conflict.</a:t>
            </a:r>
          </a:p>
        </p:txBody>
      </p:sp>
    </p:spTree>
    <p:extLst>
      <p:ext uri="{BB962C8B-B14F-4D97-AF65-F5344CB8AC3E}">
        <p14:creationId xmlns:p14="http://schemas.microsoft.com/office/powerpoint/2010/main" val="254394057"/>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1"/>
            <a:ext cx="12192001" cy="6118577"/>
          </a:xfrm>
        </p:spPr>
        <p:txBody>
          <a:bodyPr/>
          <a:lstStyle/>
          <a:p>
            <a:pPr algn="ctr"/>
            <a:r>
              <a:rPr lang="en-US" dirty="0" smtClean="0">
                <a:solidFill>
                  <a:schemeClr val="bg1"/>
                </a:solidFill>
                <a:latin typeface="OCR A Extended" panose="02010509020102010303" pitchFamily="50" charset="0"/>
              </a:rPr>
              <a:t>networking model.</a:t>
            </a:r>
            <a:endParaRPr lang="en-GB" dirty="0">
              <a:solidFill>
                <a:schemeClr val="bg1"/>
              </a:solidFill>
              <a:latin typeface="OCR A Extended" panose="02010509020102010303" pitchFamily="50" charset="0"/>
            </a:endParaRPr>
          </a:p>
        </p:txBody>
      </p:sp>
      <p:sp>
        <p:nvSpPr>
          <p:cNvPr id="4" name="Slide Number Placeholder 3"/>
          <p:cNvSpPr>
            <a:spLocks noGrp="1"/>
          </p:cNvSpPr>
          <p:nvPr>
            <p:ph type="sldNum" sz="quarter" idx="10"/>
          </p:nvPr>
        </p:nvSpPr>
        <p:spPr/>
        <p:txBody>
          <a:bodyPr/>
          <a:lstStyle/>
          <a:p>
            <a:r>
              <a:rPr lang="en-US" smtClean="0"/>
              <a:t>PAGE </a:t>
            </a:r>
            <a:fld id="{4A9B5881-4007-4345-955A-79C2656F0C49}" type="slidenum">
              <a:rPr lang="en-US" smtClean="0"/>
              <a:pPr/>
              <a:t>102</a:t>
            </a:fld>
            <a:endParaRPr lang="en-US" dirty="0"/>
          </a:p>
        </p:txBody>
      </p:sp>
    </p:spTree>
    <p:extLst>
      <p:ext uri="{BB962C8B-B14F-4D97-AF65-F5344CB8AC3E}">
        <p14:creationId xmlns:p14="http://schemas.microsoft.com/office/powerpoint/2010/main" val="2150252022"/>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2"/>
            <a:ext cx="12192001" cy="880532"/>
          </a:xfrm>
        </p:spPr>
        <p:txBody>
          <a:bodyPr/>
          <a:lstStyle/>
          <a:p>
            <a:pPr algn="ctr"/>
            <a:r>
              <a:rPr lang="en-US" dirty="0" smtClean="0">
                <a:solidFill>
                  <a:schemeClr val="bg1"/>
                </a:solidFill>
                <a:latin typeface="OCR A Extended" panose="02010509020102010303" pitchFamily="50" charset="0"/>
              </a:rPr>
              <a:t>networking model.</a:t>
            </a:r>
            <a:endParaRPr lang="en-GB" dirty="0">
              <a:solidFill>
                <a:schemeClr val="bg1"/>
              </a:solidFill>
              <a:latin typeface="OCR A Extended" panose="02010509020102010303" pitchFamily="50" charset="0"/>
            </a:endParaRPr>
          </a:p>
        </p:txBody>
      </p:sp>
      <p:sp>
        <p:nvSpPr>
          <p:cNvPr id="4" name="Slide Number Placeholder 3"/>
          <p:cNvSpPr>
            <a:spLocks noGrp="1"/>
          </p:cNvSpPr>
          <p:nvPr>
            <p:ph type="sldNum" sz="quarter" idx="10"/>
          </p:nvPr>
        </p:nvSpPr>
        <p:spPr/>
        <p:txBody>
          <a:bodyPr/>
          <a:lstStyle/>
          <a:p>
            <a:r>
              <a:rPr lang="en-US" smtClean="0"/>
              <a:t>PAGE </a:t>
            </a:r>
            <a:fld id="{4A9B5881-4007-4345-955A-79C2656F0C49}" type="slidenum">
              <a:rPr lang="en-US" smtClean="0"/>
              <a:pPr/>
              <a:t>103</a:t>
            </a:fld>
            <a:endParaRPr lang="en-US" dirty="0"/>
          </a:p>
        </p:txBody>
      </p:sp>
      <p:sp>
        <p:nvSpPr>
          <p:cNvPr id="3" name="Rectangle 2"/>
          <p:cNvSpPr/>
          <p:nvPr/>
        </p:nvSpPr>
        <p:spPr>
          <a:xfrm>
            <a:off x="-1" y="1783644"/>
            <a:ext cx="12192001" cy="2343206"/>
          </a:xfrm>
          <a:prstGeom prst="rect">
            <a:avLst/>
          </a:prstGeom>
        </p:spPr>
        <p:txBody>
          <a:bodyPr wrap="square">
            <a:spAutoFit/>
          </a:bodyPr>
          <a:lstStyle/>
          <a:p>
            <a:pPr marL="228600" lvl="0" indent="-228600" algn="just" defTabSz="914400">
              <a:lnSpc>
                <a:spcPct val="120000"/>
              </a:lnSpc>
              <a:spcBef>
                <a:spcPts val="1000"/>
              </a:spcBef>
              <a:buClr>
                <a:srgbClr val="B71E42"/>
              </a:buClr>
              <a:buSzPct val="100000"/>
              <a:buFont typeface="Wingdings" panose="05000000000000000000" pitchFamily="2" charset="2"/>
              <a:buChar char="Ø"/>
            </a:pPr>
            <a:r>
              <a:rPr lang="en-US" dirty="0">
                <a:solidFill>
                  <a:prstClr val="black"/>
                </a:solidFill>
                <a:latin typeface="OCR A Extended" panose="02010509020102010303" pitchFamily="50" charset="0"/>
              </a:rPr>
              <a:t>For data communication to take place and two or more users </a:t>
            </a:r>
            <a:r>
              <a:rPr lang="en-US" dirty="0" smtClean="0">
                <a:solidFill>
                  <a:prstClr val="black"/>
                </a:solidFill>
                <a:latin typeface="OCR A Extended" panose="02010509020102010303" pitchFamily="50" charset="0"/>
              </a:rPr>
              <a:t>to </a:t>
            </a:r>
            <a:r>
              <a:rPr lang="en-US" dirty="0">
                <a:solidFill>
                  <a:prstClr val="black"/>
                </a:solidFill>
                <a:latin typeface="OCR A Extended" panose="02010509020102010303" pitchFamily="50" charset="0"/>
              </a:rPr>
              <a:t>transmit data from one to other, a systematic approach is required. </a:t>
            </a:r>
            <a:endParaRPr lang="en-US" dirty="0" smtClean="0">
              <a:solidFill>
                <a:prstClr val="black"/>
              </a:solidFill>
              <a:latin typeface="OCR A Extended" panose="02010509020102010303" pitchFamily="50" charset="0"/>
            </a:endParaRPr>
          </a:p>
          <a:p>
            <a:pPr marL="228600" lvl="0" indent="-228600" algn="just" defTabSz="914400">
              <a:lnSpc>
                <a:spcPct val="120000"/>
              </a:lnSpc>
              <a:spcBef>
                <a:spcPts val="1000"/>
              </a:spcBef>
              <a:buClr>
                <a:srgbClr val="B71E42"/>
              </a:buClr>
              <a:buSzPct val="100000"/>
              <a:buFont typeface="Wingdings" panose="05000000000000000000" pitchFamily="2" charset="2"/>
              <a:buChar char="Ø"/>
            </a:pPr>
            <a:endParaRPr lang="en-US" dirty="0">
              <a:solidFill>
                <a:prstClr val="black"/>
              </a:solidFill>
              <a:latin typeface="OCR A Extended" panose="02010509020102010303" pitchFamily="50" charset="0"/>
            </a:endParaRPr>
          </a:p>
          <a:p>
            <a:pPr marL="228600" lvl="0" indent="-228600" algn="just" defTabSz="914400">
              <a:lnSpc>
                <a:spcPct val="120000"/>
              </a:lnSpc>
              <a:spcBef>
                <a:spcPts val="1000"/>
              </a:spcBef>
              <a:buClr>
                <a:srgbClr val="B71E42"/>
              </a:buClr>
              <a:buSzPct val="100000"/>
              <a:buFont typeface="Wingdings" panose="05000000000000000000" pitchFamily="2" charset="2"/>
              <a:buChar char="Ø"/>
            </a:pPr>
            <a:r>
              <a:rPr lang="en-US" dirty="0" smtClean="0">
                <a:solidFill>
                  <a:prstClr val="black"/>
                </a:solidFill>
                <a:latin typeface="OCR A Extended" panose="02010509020102010303" pitchFamily="50" charset="0"/>
              </a:rPr>
              <a:t>This </a:t>
            </a:r>
            <a:r>
              <a:rPr lang="en-US" dirty="0">
                <a:solidFill>
                  <a:prstClr val="black"/>
                </a:solidFill>
                <a:latin typeface="OCR A Extended" panose="02010509020102010303" pitchFamily="50" charset="0"/>
              </a:rPr>
              <a:t>approach enables users to communicate and transmit data through efficient and ordered path. It is implemented using models </a:t>
            </a:r>
            <a:r>
              <a:rPr lang="en-US" dirty="0" smtClean="0">
                <a:solidFill>
                  <a:prstClr val="black"/>
                </a:solidFill>
                <a:latin typeface="OCR A Extended" panose="02010509020102010303" pitchFamily="50" charset="0"/>
              </a:rPr>
              <a:t>in </a:t>
            </a:r>
            <a:r>
              <a:rPr lang="en-US" dirty="0">
                <a:solidFill>
                  <a:prstClr val="black"/>
                </a:solidFill>
                <a:latin typeface="OCR A Extended" panose="02010509020102010303" pitchFamily="50" charset="0"/>
              </a:rPr>
              <a:t>networks and are known </a:t>
            </a:r>
            <a:r>
              <a:rPr lang="en-US" dirty="0" smtClean="0">
                <a:solidFill>
                  <a:prstClr val="black"/>
                </a:solidFill>
                <a:latin typeface="OCR A Extended" panose="02010509020102010303" pitchFamily="50" charset="0"/>
              </a:rPr>
              <a:t>as </a:t>
            </a:r>
            <a:r>
              <a:rPr lang="en-US" dirty="0">
                <a:solidFill>
                  <a:prstClr val="black"/>
                </a:solidFill>
                <a:latin typeface="OCR A Extended" panose="02010509020102010303" pitchFamily="50" charset="0"/>
              </a:rPr>
              <a:t>network models</a:t>
            </a:r>
            <a:r>
              <a:rPr lang="en-US" dirty="0" smtClean="0">
                <a:solidFill>
                  <a:prstClr val="black"/>
                </a:solidFill>
                <a:latin typeface="OCR A Extended" panose="02010509020102010303" pitchFamily="50" charset="0"/>
              </a:rPr>
              <a:t>.</a:t>
            </a:r>
            <a:endParaRPr lang="en-US" dirty="0">
              <a:solidFill>
                <a:prstClr val="black"/>
              </a:solidFill>
              <a:latin typeface="OCR A Extended" panose="02010509020102010303" pitchFamily="50" charset="0"/>
            </a:endParaRPr>
          </a:p>
        </p:txBody>
      </p:sp>
    </p:spTree>
    <p:extLst>
      <p:ext uri="{BB962C8B-B14F-4D97-AF65-F5344CB8AC3E}">
        <p14:creationId xmlns:p14="http://schemas.microsoft.com/office/powerpoint/2010/main" val="1144063863"/>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2"/>
            <a:ext cx="12192001" cy="880532"/>
          </a:xfrm>
        </p:spPr>
        <p:txBody>
          <a:bodyPr/>
          <a:lstStyle/>
          <a:p>
            <a:pPr algn="ctr"/>
            <a:r>
              <a:rPr lang="en-US" dirty="0" smtClean="0">
                <a:solidFill>
                  <a:schemeClr val="bg1"/>
                </a:solidFill>
                <a:latin typeface="OCR A Extended" panose="02010509020102010303" pitchFamily="50" charset="0"/>
              </a:rPr>
              <a:t>networking model cont…</a:t>
            </a:r>
            <a:endParaRPr lang="en-GB" dirty="0">
              <a:solidFill>
                <a:schemeClr val="bg1"/>
              </a:solidFill>
              <a:latin typeface="OCR A Extended" panose="02010509020102010303" pitchFamily="50" charset="0"/>
            </a:endParaRPr>
          </a:p>
        </p:txBody>
      </p:sp>
      <p:sp>
        <p:nvSpPr>
          <p:cNvPr id="4" name="Slide Number Placeholder 3"/>
          <p:cNvSpPr>
            <a:spLocks noGrp="1"/>
          </p:cNvSpPr>
          <p:nvPr>
            <p:ph type="sldNum" sz="quarter" idx="10"/>
          </p:nvPr>
        </p:nvSpPr>
        <p:spPr/>
        <p:txBody>
          <a:bodyPr/>
          <a:lstStyle/>
          <a:p>
            <a:r>
              <a:rPr lang="en-US" smtClean="0"/>
              <a:t>PAGE </a:t>
            </a:r>
            <a:fld id="{4A9B5881-4007-4345-955A-79C2656F0C49}" type="slidenum">
              <a:rPr lang="en-US" smtClean="0"/>
              <a:pPr/>
              <a:t>104</a:t>
            </a:fld>
            <a:endParaRPr lang="en-US" dirty="0"/>
          </a:p>
        </p:txBody>
      </p:sp>
      <p:sp>
        <p:nvSpPr>
          <p:cNvPr id="3" name="Rectangle 2"/>
          <p:cNvSpPr/>
          <p:nvPr/>
        </p:nvSpPr>
        <p:spPr>
          <a:xfrm>
            <a:off x="-1" y="1783644"/>
            <a:ext cx="12192001" cy="2471446"/>
          </a:xfrm>
          <a:prstGeom prst="rect">
            <a:avLst/>
          </a:prstGeom>
        </p:spPr>
        <p:txBody>
          <a:bodyPr wrap="square">
            <a:spAutoFit/>
          </a:bodyPr>
          <a:lstStyle/>
          <a:p>
            <a:pPr marL="228600" lvl="0" indent="-228600" algn="just" defTabSz="914400">
              <a:lnSpc>
                <a:spcPct val="120000"/>
              </a:lnSpc>
              <a:spcBef>
                <a:spcPts val="1000"/>
              </a:spcBef>
              <a:buClr>
                <a:srgbClr val="B71E42"/>
              </a:buClr>
              <a:buSzPct val="100000"/>
              <a:buFont typeface="Wingdings" panose="05000000000000000000" pitchFamily="2" charset="2"/>
              <a:buChar char="Ø"/>
            </a:pPr>
            <a:r>
              <a:rPr lang="en-US" dirty="0" smtClean="0">
                <a:solidFill>
                  <a:prstClr val="black"/>
                </a:solidFill>
                <a:latin typeface="OCR A Extended" panose="02010509020102010303" pitchFamily="50" charset="0"/>
              </a:rPr>
              <a:t>Computer </a:t>
            </a:r>
            <a:r>
              <a:rPr lang="en-US" dirty="0">
                <a:solidFill>
                  <a:prstClr val="black"/>
                </a:solidFill>
                <a:latin typeface="OCR A Extended" panose="02010509020102010303" pitchFamily="50" charset="0"/>
              </a:rPr>
              <a:t>network models are responsible for establishing a connection among the sender and receiver and transmitting the data in a smooth manner respectively</a:t>
            </a:r>
            <a:r>
              <a:rPr lang="en-US" dirty="0" smtClean="0">
                <a:solidFill>
                  <a:prstClr val="black"/>
                </a:solidFill>
                <a:latin typeface="OCR A Extended" panose="02010509020102010303" pitchFamily="50" charset="0"/>
              </a:rPr>
              <a:t>.</a:t>
            </a:r>
          </a:p>
          <a:p>
            <a:pPr marL="228600" lvl="0" indent="-228600" algn="just" defTabSz="914400">
              <a:lnSpc>
                <a:spcPct val="120000"/>
              </a:lnSpc>
              <a:spcBef>
                <a:spcPts val="1000"/>
              </a:spcBef>
              <a:buClr>
                <a:srgbClr val="B71E42"/>
              </a:buClr>
              <a:buSzPct val="100000"/>
              <a:buFont typeface="Wingdings" panose="05000000000000000000" pitchFamily="2" charset="2"/>
              <a:buChar char="Ø"/>
            </a:pPr>
            <a:endParaRPr lang="en-US" dirty="0">
              <a:solidFill>
                <a:prstClr val="black"/>
              </a:solidFill>
              <a:latin typeface="OCR A Extended" panose="02010509020102010303" pitchFamily="50" charset="0"/>
            </a:endParaRPr>
          </a:p>
          <a:p>
            <a:pPr lvl="0" algn="just" defTabSz="914400">
              <a:lnSpc>
                <a:spcPct val="120000"/>
              </a:lnSpc>
              <a:spcBef>
                <a:spcPts val="1000"/>
              </a:spcBef>
              <a:buClr>
                <a:srgbClr val="B71E42"/>
              </a:buClr>
              <a:buSzPct val="100000"/>
            </a:pPr>
            <a:endParaRPr lang="en-US" dirty="0">
              <a:solidFill>
                <a:prstClr val="black"/>
              </a:solidFill>
              <a:latin typeface="OCR A Extended" panose="02010509020102010303" pitchFamily="50" charset="0"/>
            </a:endParaRPr>
          </a:p>
          <a:p>
            <a:pPr marL="228600" lvl="0" indent="-228600" algn="just" defTabSz="914400">
              <a:lnSpc>
                <a:spcPct val="120000"/>
              </a:lnSpc>
              <a:spcBef>
                <a:spcPts val="1000"/>
              </a:spcBef>
              <a:buClr>
                <a:srgbClr val="B71E42"/>
              </a:buClr>
              <a:buSzPct val="100000"/>
              <a:buFont typeface="Wingdings" panose="05000000000000000000" pitchFamily="2" charset="2"/>
              <a:buChar char="Ø"/>
            </a:pPr>
            <a:r>
              <a:rPr lang="en-US" dirty="0">
                <a:solidFill>
                  <a:prstClr val="black"/>
                </a:solidFill>
                <a:latin typeface="OCR A Extended" panose="02010509020102010303" pitchFamily="50" charset="0"/>
              </a:rPr>
              <a:t>There are two computer network models i.e. OSI Model and TCP/IP Model on which the whole data communication process relies.</a:t>
            </a:r>
          </a:p>
        </p:txBody>
      </p:sp>
    </p:spTree>
    <p:extLst>
      <p:ext uri="{BB962C8B-B14F-4D97-AF65-F5344CB8AC3E}">
        <p14:creationId xmlns:p14="http://schemas.microsoft.com/office/powerpoint/2010/main" val="4208157142"/>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1"/>
            <a:ext cx="7123289" cy="6152443"/>
          </a:xfrm>
        </p:spPr>
        <p:txBody>
          <a:bodyPr/>
          <a:lstStyle/>
          <a:p>
            <a:pPr algn="ctr"/>
            <a:r>
              <a:rPr lang="en-US" dirty="0" smtClean="0">
                <a:solidFill>
                  <a:schemeClr val="bg1"/>
                </a:solidFill>
                <a:latin typeface="OCR A Extended" panose="02010509020102010303" pitchFamily="50" charset="0"/>
              </a:rPr>
              <a:t>Osi model.</a:t>
            </a:r>
            <a:endParaRPr lang="en-GB" dirty="0">
              <a:solidFill>
                <a:schemeClr val="bg1"/>
              </a:solidFill>
              <a:latin typeface="OCR A Extended" panose="02010509020102010303" pitchFamily="50" charset="0"/>
            </a:endParaRPr>
          </a:p>
        </p:txBody>
      </p:sp>
      <p:sp>
        <p:nvSpPr>
          <p:cNvPr id="4" name="Slide Number Placeholder 3"/>
          <p:cNvSpPr>
            <a:spLocks noGrp="1"/>
          </p:cNvSpPr>
          <p:nvPr>
            <p:ph type="sldNum" sz="quarter" idx="10"/>
          </p:nvPr>
        </p:nvSpPr>
        <p:spPr/>
        <p:txBody>
          <a:bodyPr/>
          <a:lstStyle/>
          <a:p>
            <a:r>
              <a:rPr lang="en-US" smtClean="0"/>
              <a:t>PAGE </a:t>
            </a:r>
            <a:fld id="{4A9B5881-4007-4345-955A-79C2656F0C49}" type="slidenum">
              <a:rPr lang="en-US" smtClean="0"/>
              <a:pPr/>
              <a:t>105</a:t>
            </a:fld>
            <a:endParaRPr lang="en-US" dirty="0"/>
          </a:p>
        </p:txBody>
      </p:sp>
      <p:pic>
        <p:nvPicPr>
          <p:cNvPr id="5" name="Picture 4"/>
          <p:cNvPicPr>
            <a:picLocks noChangeAspect="1"/>
          </p:cNvPicPr>
          <p:nvPr/>
        </p:nvPicPr>
        <p:blipFill>
          <a:blip r:embed="rId2"/>
          <a:stretch>
            <a:fillRect/>
          </a:stretch>
        </p:blipFill>
        <p:spPr>
          <a:xfrm>
            <a:off x="7145868" y="118048"/>
            <a:ext cx="5034616" cy="5853775"/>
          </a:xfrm>
          <a:prstGeom prst="rect">
            <a:avLst/>
          </a:prstGeom>
        </p:spPr>
      </p:pic>
    </p:spTree>
    <p:extLst>
      <p:ext uri="{BB962C8B-B14F-4D97-AF65-F5344CB8AC3E}">
        <p14:creationId xmlns:p14="http://schemas.microsoft.com/office/powerpoint/2010/main" val="3906416746"/>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2"/>
            <a:ext cx="12192001" cy="677332"/>
          </a:xfrm>
        </p:spPr>
        <p:txBody>
          <a:bodyPr/>
          <a:lstStyle/>
          <a:p>
            <a:pPr algn="ctr"/>
            <a:r>
              <a:rPr lang="en-US" dirty="0" smtClean="0">
                <a:solidFill>
                  <a:schemeClr val="bg1"/>
                </a:solidFill>
                <a:latin typeface="OCR A Extended" panose="02010509020102010303" pitchFamily="50" charset="0"/>
              </a:rPr>
              <a:t>Osi model.</a:t>
            </a:r>
            <a:endParaRPr lang="en-GB" dirty="0">
              <a:solidFill>
                <a:schemeClr val="bg1"/>
              </a:solidFill>
              <a:latin typeface="OCR A Extended" panose="02010509020102010303" pitchFamily="50" charset="0"/>
            </a:endParaRPr>
          </a:p>
        </p:txBody>
      </p:sp>
      <p:sp>
        <p:nvSpPr>
          <p:cNvPr id="3" name="Content Placeholder 2"/>
          <p:cNvSpPr>
            <a:spLocks noGrp="1"/>
          </p:cNvSpPr>
          <p:nvPr>
            <p:ph idx="1"/>
          </p:nvPr>
        </p:nvSpPr>
        <p:spPr>
          <a:xfrm>
            <a:off x="0" y="1004711"/>
            <a:ext cx="12192000" cy="4030133"/>
          </a:xfrm>
        </p:spPr>
        <p:txBody>
          <a:bodyPr/>
          <a:lstStyle/>
          <a:p>
            <a:pPr>
              <a:buFont typeface="Wingdings" panose="05000000000000000000" pitchFamily="2" charset="2"/>
              <a:buChar char="Ø"/>
            </a:pPr>
            <a:r>
              <a:rPr lang="en-US" dirty="0">
                <a:latin typeface="OCR A Extended" panose="02010509020102010303" pitchFamily="50" charset="0"/>
              </a:rPr>
              <a:t>The Open Systems Interconnection model (OSI model) is a conceptual model that </a:t>
            </a:r>
            <a:r>
              <a:rPr lang="en-US" dirty="0" smtClean="0">
                <a:latin typeface="OCR A Extended" panose="02010509020102010303" pitchFamily="50" charset="0"/>
              </a:rPr>
              <a:t>characterizes </a:t>
            </a:r>
            <a:r>
              <a:rPr lang="en-US" dirty="0">
                <a:latin typeface="OCR A Extended" panose="02010509020102010303" pitchFamily="50" charset="0"/>
              </a:rPr>
              <a:t>and </a:t>
            </a:r>
            <a:r>
              <a:rPr lang="en-US" dirty="0" smtClean="0">
                <a:latin typeface="OCR A Extended" panose="02010509020102010303" pitchFamily="50" charset="0"/>
              </a:rPr>
              <a:t>standardizes </a:t>
            </a:r>
            <a:r>
              <a:rPr lang="en-US" dirty="0">
                <a:latin typeface="OCR A Extended" panose="02010509020102010303" pitchFamily="50" charset="0"/>
              </a:rPr>
              <a:t>the communication functions of a telecommunication or computing system without regard to its underlying internal structure and technology. </a:t>
            </a:r>
            <a:endParaRPr lang="en-US" dirty="0" smtClean="0">
              <a:latin typeface="OCR A Extended" panose="02010509020102010303" pitchFamily="50" charset="0"/>
            </a:endParaRPr>
          </a:p>
          <a:p>
            <a:pPr>
              <a:buFont typeface="Wingdings" panose="05000000000000000000" pitchFamily="2" charset="2"/>
              <a:buChar char="Ø"/>
            </a:pPr>
            <a:endParaRPr lang="en-US" dirty="0">
              <a:latin typeface="OCR A Extended" panose="02010509020102010303" pitchFamily="50" charset="0"/>
            </a:endParaRPr>
          </a:p>
          <a:p>
            <a:pPr>
              <a:buFont typeface="Wingdings" panose="05000000000000000000" pitchFamily="2" charset="2"/>
              <a:buChar char="Ø"/>
            </a:pPr>
            <a:r>
              <a:rPr lang="en-US" dirty="0" smtClean="0">
                <a:latin typeface="OCR A Extended" panose="02010509020102010303" pitchFamily="50" charset="0"/>
              </a:rPr>
              <a:t>Its </a:t>
            </a:r>
            <a:r>
              <a:rPr lang="en-US" dirty="0">
                <a:latin typeface="OCR A Extended" panose="02010509020102010303" pitchFamily="50" charset="0"/>
              </a:rPr>
              <a:t>goal is the interoperability of diverse communication systems with standard communication protocols.</a:t>
            </a:r>
            <a:endParaRPr lang="en-GB" dirty="0">
              <a:latin typeface="OCR A Extended" panose="02010509020102010303" pitchFamily="50" charset="0"/>
            </a:endParaRPr>
          </a:p>
        </p:txBody>
      </p:sp>
      <p:sp>
        <p:nvSpPr>
          <p:cNvPr id="4" name="Slide Number Placeholder 3"/>
          <p:cNvSpPr>
            <a:spLocks noGrp="1"/>
          </p:cNvSpPr>
          <p:nvPr>
            <p:ph type="sldNum" sz="quarter" idx="10"/>
          </p:nvPr>
        </p:nvSpPr>
        <p:spPr/>
        <p:txBody>
          <a:bodyPr/>
          <a:lstStyle/>
          <a:p>
            <a:r>
              <a:rPr lang="en-US" smtClean="0"/>
              <a:t>PAGE </a:t>
            </a:r>
            <a:fld id="{4A9B5881-4007-4345-955A-79C2656F0C49}" type="slidenum">
              <a:rPr lang="en-US" smtClean="0"/>
              <a:pPr/>
              <a:t>106</a:t>
            </a:fld>
            <a:endParaRPr lang="en-US" dirty="0"/>
          </a:p>
        </p:txBody>
      </p:sp>
    </p:spTree>
    <p:extLst>
      <p:ext uri="{BB962C8B-B14F-4D97-AF65-F5344CB8AC3E}">
        <p14:creationId xmlns:p14="http://schemas.microsoft.com/office/powerpoint/2010/main" val="2308918451"/>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2"/>
            <a:ext cx="12192001" cy="677332"/>
          </a:xfrm>
        </p:spPr>
        <p:txBody>
          <a:bodyPr/>
          <a:lstStyle/>
          <a:p>
            <a:pPr algn="ctr"/>
            <a:r>
              <a:rPr lang="en-US" dirty="0" smtClean="0">
                <a:solidFill>
                  <a:schemeClr val="bg1"/>
                </a:solidFill>
                <a:latin typeface="OCR A Extended" panose="02010509020102010303" pitchFamily="50" charset="0"/>
              </a:rPr>
              <a:t>Osi model </a:t>
            </a:r>
            <a:r>
              <a:rPr lang="en-US" dirty="0" err="1" smtClean="0">
                <a:solidFill>
                  <a:schemeClr val="bg1"/>
                </a:solidFill>
                <a:latin typeface="OCR A Extended" panose="02010509020102010303" pitchFamily="50" charset="0"/>
              </a:rPr>
              <a:t>cont</a:t>
            </a:r>
            <a:r>
              <a:rPr lang="en-US" dirty="0" smtClean="0">
                <a:solidFill>
                  <a:schemeClr val="bg1"/>
                </a:solidFill>
                <a:latin typeface="OCR A Extended" panose="02010509020102010303" pitchFamily="50" charset="0"/>
              </a:rPr>
              <a:t>…</a:t>
            </a:r>
            <a:endParaRPr lang="en-GB" dirty="0">
              <a:solidFill>
                <a:schemeClr val="bg1"/>
              </a:solidFill>
              <a:latin typeface="OCR A Extended" panose="02010509020102010303" pitchFamily="50" charset="0"/>
            </a:endParaRPr>
          </a:p>
        </p:txBody>
      </p:sp>
      <p:sp>
        <p:nvSpPr>
          <p:cNvPr id="3" name="Content Placeholder 2"/>
          <p:cNvSpPr>
            <a:spLocks noGrp="1"/>
          </p:cNvSpPr>
          <p:nvPr>
            <p:ph idx="1"/>
          </p:nvPr>
        </p:nvSpPr>
        <p:spPr>
          <a:xfrm>
            <a:off x="0" y="1004711"/>
            <a:ext cx="12192000" cy="4030133"/>
          </a:xfrm>
        </p:spPr>
        <p:txBody>
          <a:bodyPr/>
          <a:lstStyle/>
          <a:p>
            <a:pPr>
              <a:buFont typeface="Wingdings" panose="05000000000000000000" pitchFamily="2" charset="2"/>
              <a:buChar char="Ø"/>
            </a:pPr>
            <a:r>
              <a:rPr lang="en-US" dirty="0">
                <a:latin typeface="OCR A Extended" panose="02010509020102010303" pitchFamily="50" charset="0"/>
              </a:rPr>
              <a:t>The model partitions the flow of data in a communication system into seven abstraction layers, from the physical implementation of transmitting bits across a communications medium to the highest-level representation of data of a distributed application. </a:t>
            </a:r>
            <a:endParaRPr lang="en-US" dirty="0" smtClean="0">
              <a:latin typeface="OCR A Extended" panose="02010509020102010303" pitchFamily="50" charset="0"/>
            </a:endParaRPr>
          </a:p>
          <a:p>
            <a:pPr>
              <a:buFont typeface="Wingdings" panose="05000000000000000000" pitchFamily="2" charset="2"/>
              <a:buChar char="Ø"/>
            </a:pPr>
            <a:endParaRPr lang="en-US" dirty="0">
              <a:latin typeface="OCR A Extended" panose="02010509020102010303" pitchFamily="50" charset="0"/>
            </a:endParaRPr>
          </a:p>
          <a:p>
            <a:pPr>
              <a:buFont typeface="Wingdings" panose="05000000000000000000" pitchFamily="2" charset="2"/>
              <a:buChar char="Ø"/>
            </a:pPr>
            <a:endParaRPr lang="en-US" dirty="0" smtClean="0">
              <a:latin typeface="OCR A Extended" panose="02010509020102010303" pitchFamily="50" charset="0"/>
            </a:endParaRPr>
          </a:p>
          <a:p>
            <a:pPr>
              <a:buFont typeface="Wingdings" panose="05000000000000000000" pitchFamily="2" charset="2"/>
              <a:buChar char="Ø"/>
            </a:pPr>
            <a:r>
              <a:rPr lang="en-US" dirty="0" smtClean="0">
                <a:latin typeface="OCR A Extended" panose="02010509020102010303" pitchFamily="50" charset="0"/>
              </a:rPr>
              <a:t>Each </a:t>
            </a:r>
            <a:r>
              <a:rPr lang="en-US" dirty="0">
                <a:latin typeface="OCR A Extended" panose="02010509020102010303" pitchFamily="50" charset="0"/>
              </a:rPr>
              <a:t>intermediate layer serves a class of functionality to the layer above it and is served by the layer below it. Classes of functionality are realized in software by standardized communication protocols.</a:t>
            </a:r>
            <a:endParaRPr lang="en-GB" dirty="0">
              <a:latin typeface="OCR A Extended" panose="02010509020102010303" pitchFamily="50" charset="0"/>
            </a:endParaRPr>
          </a:p>
        </p:txBody>
      </p:sp>
      <p:sp>
        <p:nvSpPr>
          <p:cNvPr id="4" name="Slide Number Placeholder 3"/>
          <p:cNvSpPr>
            <a:spLocks noGrp="1"/>
          </p:cNvSpPr>
          <p:nvPr>
            <p:ph type="sldNum" sz="quarter" idx="10"/>
          </p:nvPr>
        </p:nvSpPr>
        <p:spPr/>
        <p:txBody>
          <a:bodyPr/>
          <a:lstStyle/>
          <a:p>
            <a:r>
              <a:rPr lang="en-US" smtClean="0"/>
              <a:t>PAGE </a:t>
            </a:r>
            <a:fld id="{4A9B5881-4007-4345-955A-79C2656F0C49}" type="slidenum">
              <a:rPr lang="en-US" smtClean="0"/>
              <a:pPr/>
              <a:t>107</a:t>
            </a:fld>
            <a:endParaRPr lang="en-US" dirty="0"/>
          </a:p>
        </p:txBody>
      </p:sp>
    </p:spTree>
    <p:extLst>
      <p:ext uri="{BB962C8B-B14F-4D97-AF65-F5344CB8AC3E}">
        <p14:creationId xmlns:p14="http://schemas.microsoft.com/office/powerpoint/2010/main" val="3590738854"/>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2"/>
            <a:ext cx="12192001" cy="677332"/>
          </a:xfrm>
        </p:spPr>
        <p:txBody>
          <a:bodyPr/>
          <a:lstStyle/>
          <a:p>
            <a:pPr algn="ctr"/>
            <a:r>
              <a:rPr lang="en-US" dirty="0" smtClean="0">
                <a:solidFill>
                  <a:schemeClr val="bg1"/>
                </a:solidFill>
                <a:latin typeface="OCR A Extended" panose="02010509020102010303" pitchFamily="50" charset="0"/>
              </a:rPr>
              <a:t>Osi model </a:t>
            </a:r>
            <a:r>
              <a:rPr lang="en-US" dirty="0" err="1" smtClean="0">
                <a:solidFill>
                  <a:schemeClr val="bg1"/>
                </a:solidFill>
                <a:latin typeface="OCR A Extended" panose="02010509020102010303" pitchFamily="50" charset="0"/>
              </a:rPr>
              <a:t>cont</a:t>
            </a:r>
            <a:r>
              <a:rPr lang="en-US" dirty="0" smtClean="0">
                <a:solidFill>
                  <a:schemeClr val="bg1"/>
                </a:solidFill>
                <a:latin typeface="OCR A Extended" panose="02010509020102010303" pitchFamily="50" charset="0"/>
              </a:rPr>
              <a:t>…</a:t>
            </a:r>
            <a:endParaRPr lang="en-GB" dirty="0">
              <a:solidFill>
                <a:schemeClr val="bg1"/>
              </a:solidFill>
              <a:latin typeface="OCR A Extended" panose="02010509020102010303" pitchFamily="50" charset="0"/>
            </a:endParaRPr>
          </a:p>
        </p:txBody>
      </p:sp>
      <p:sp>
        <p:nvSpPr>
          <p:cNvPr id="3" name="Content Placeholder 2"/>
          <p:cNvSpPr>
            <a:spLocks noGrp="1"/>
          </p:cNvSpPr>
          <p:nvPr>
            <p:ph idx="1"/>
          </p:nvPr>
        </p:nvSpPr>
        <p:spPr>
          <a:xfrm>
            <a:off x="0" y="1004711"/>
            <a:ext cx="12192000" cy="4030133"/>
          </a:xfrm>
        </p:spPr>
        <p:txBody>
          <a:bodyPr>
            <a:normAutofit/>
          </a:bodyPr>
          <a:lstStyle/>
          <a:p>
            <a:pPr marL="0" indent="0">
              <a:buNone/>
            </a:pPr>
            <a:r>
              <a:rPr lang="en-US" dirty="0" smtClean="0">
                <a:latin typeface="OCR A Extended" panose="02010509020102010303" pitchFamily="50" charset="0"/>
              </a:rPr>
              <a:t>The </a:t>
            </a:r>
            <a:r>
              <a:rPr lang="en-US" dirty="0">
                <a:latin typeface="OCR A Extended" panose="02010509020102010303" pitchFamily="50" charset="0"/>
              </a:rPr>
              <a:t>OSI model was defined in ISO/IEC 7498 which consists of the following parts</a:t>
            </a:r>
            <a:r>
              <a:rPr lang="en-US" dirty="0" smtClean="0">
                <a:latin typeface="OCR A Extended" panose="02010509020102010303" pitchFamily="50" charset="0"/>
              </a:rPr>
              <a:t>:</a:t>
            </a:r>
            <a:endParaRPr lang="en-US" dirty="0">
              <a:latin typeface="OCR A Extended" panose="02010509020102010303" pitchFamily="50" charset="0"/>
            </a:endParaRPr>
          </a:p>
          <a:p>
            <a:pPr lvl="1">
              <a:buFont typeface="Wingdings" panose="05000000000000000000" pitchFamily="2" charset="2"/>
              <a:buChar char="Ø"/>
            </a:pPr>
            <a:r>
              <a:rPr lang="en-US" dirty="0">
                <a:latin typeface="OCR A Extended" panose="02010509020102010303" pitchFamily="50" charset="0"/>
              </a:rPr>
              <a:t>ISO/IEC 7498-1 The Basic Model</a:t>
            </a:r>
          </a:p>
          <a:p>
            <a:pPr lvl="1">
              <a:buFont typeface="Wingdings" panose="05000000000000000000" pitchFamily="2" charset="2"/>
              <a:buChar char="Ø"/>
            </a:pPr>
            <a:r>
              <a:rPr lang="en-US" dirty="0">
                <a:latin typeface="OCR A Extended" panose="02010509020102010303" pitchFamily="50" charset="0"/>
              </a:rPr>
              <a:t>ISO/IEC 7498-2 Security Architecture</a:t>
            </a:r>
          </a:p>
          <a:p>
            <a:pPr lvl="1">
              <a:buFont typeface="Wingdings" panose="05000000000000000000" pitchFamily="2" charset="2"/>
              <a:buChar char="Ø"/>
            </a:pPr>
            <a:r>
              <a:rPr lang="en-US" dirty="0">
                <a:latin typeface="OCR A Extended" panose="02010509020102010303" pitchFamily="50" charset="0"/>
              </a:rPr>
              <a:t>ISO/IEC 7498-3 Naming and addressing</a:t>
            </a:r>
          </a:p>
          <a:p>
            <a:pPr lvl="1">
              <a:buFont typeface="Wingdings" panose="05000000000000000000" pitchFamily="2" charset="2"/>
              <a:buChar char="Ø"/>
            </a:pPr>
            <a:r>
              <a:rPr lang="en-US" dirty="0">
                <a:latin typeface="OCR A Extended" panose="02010509020102010303" pitchFamily="50" charset="0"/>
              </a:rPr>
              <a:t>ISO/IEC 7498-4 Management </a:t>
            </a:r>
            <a:r>
              <a:rPr lang="en-US" dirty="0" smtClean="0">
                <a:latin typeface="OCR A Extended" panose="02010509020102010303" pitchFamily="50" charset="0"/>
              </a:rPr>
              <a:t>framework</a:t>
            </a:r>
            <a:endParaRPr lang="en-US" dirty="0">
              <a:latin typeface="OCR A Extended" panose="02010509020102010303" pitchFamily="50" charset="0"/>
            </a:endParaRPr>
          </a:p>
        </p:txBody>
      </p:sp>
      <p:sp>
        <p:nvSpPr>
          <p:cNvPr id="4" name="Slide Number Placeholder 3"/>
          <p:cNvSpPr>
            <a:spLocks noGrp="1"/>
          </p:cNvSpPr>
          <p:nvPr>
            <p:ph type="sldNum" sz="quarter" idx="10"/>
          </p:nvPr>
        </p:nvSpPr>
        <p:spPr/>
        <p:txBody>
          <a:bodyPr/>
          <a:lstStyle/>
          <a:p>
            <a:r>
              <a:rPr lang="en-US" smtClean="0"/>
              <a:t>PAGE </a:t>
            </a:r>
            <a:fld id="{4A9B5881-4007-4345-955A-79C2656F0C49}" type="slidenum">
              <a:rPr lang="en-US" smtClean="0"/>
              <a:pPr/>
              <a:t>108</a:t>
            </a:fld>
            <a:endParaRPr lang="en-US" dirty="0"/>
          </a:p>
        </p:txBody>
      </p:sp>
    </p:spTree>
    <p:extLst>
      <p:ext uri="{BB962C8B-B14F-4D97-AF65-F5344CB8AC3E}">
        <p14:creationId xmlns:p14="http://schemas.microsoft.com/office/powerpoint/2010/main" val="997627939"/>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2"/>
            <a:ext cx="12192001" cy="677332"/>
          </a:xfrm>
        </p:spPr>
        <p:txBody>
          <a:bodyPr/>
          <a:lstStyle/>
          <a:p>
            <a:pPr algn="ctr"/>
            <a:r>
              <a:rPr lang="en-US" dirty="0" smtClean="0">
                <a:solidFill>
                  <a:schemeClr val="bg1"/>
                </a:solidFill>
                <a:latin typeface="OCR A Extended" panose="02010509020102010303" pitchFamily="50" charset="0"/>
              </a:rPr>
              <a:t>Osi model </a:t>
            </a:r>
            <a:r>
              <a:rPr lang="en-US" dirty="0" err="1" smtClean="0">
                <a:solidFill>
                  <a:schemeClr val="bg1"/>
                </a:solidFill>
                <a:latin typeface="OCR A Extended" panose="02010509020102010303" pitchFamily="50" charset="0"/>
              </a:rPr>
              <a:t>cont</a:t>
            </a:r>
            <a:r>
              <a:rPr lang="en-US" dirty="0" smtClean="0">
                <a:solidFill>
                  <a:schemeClr val="bg1"/>
                </a:solidFill>
                <a:latin typeface="OCR A Extended" panose="02010509020102010303" pitchFamily="50" charset="0"/>
              </a:rPr>
              <a:t>…</a:t>
            </a:r>
            <a:endParaRPr lang="en-GB" dirty="0">
              <a:solidFill>
                <a:schemeClr val="bg1"/>
              </a:solidFill>
              <a:latin typeface="OCR A Extended" panose="02010509020102010303" pitchFamily="50" charset="0"/>
            </a:endParaRPr>
          </a:p>
        </p:txBody>
      </p:sp>
      <p:sp>
        <p:nvSpPr>
          <p:cNvPr id="3" name="Content Placeholder 2"/>
          <p:cNvSpPr>
            <a:spLocks noGrp="1"/>
          </p:cNvSpPr>
          <p:nvPr>
            <p:ph idx="1"/>
          </p:nvPr>
        </p:nvSpPr>
        <p:spPr>
          <a:xfrm>
            <a:off x="-1" y="677335"/>
            <a:ext cx="12192001" cy="5485692"/>
          </a:xfrm>
        </p:spPr>
        <p:txBody>
          <a:bodyPr>
            <a:normAutofit/>
          </a:bodyPr>
          <a:lstStyle/>
          <a:p>
            <a:pPr marL="0" indent="0">
              <a:buNone/>
            </a:pPr>
            <a:r>
              <a:rPr lang="en-US" b="1" dirty="0" smtClean="0">
                <a:latin typeface="OCR A Extended" panose="02010509020102010303" pitchFamily="50" charset="0"/>
              </a:rPr>
              <a:t>Physical Layer 1:</a:t>
            </a:r>
            <a:endParaRPr lang="en-US" b="1" dirty="0">
              <a:latin typeface="OCR A Extended" panose="02010509020102010303" pitchFamily="50" charset="0"/>
            </a:endParaRPr>
          </a:p>
          <a:p>
            <a:pPr>
              <a:buFont typeface="Wingdings" panose="05000000000000000000" pitchFamily="2" charset="2"/>
              <a:buChar char="Ø"/>
            </a:pPr>
            <a:r>
              <a:rPr lang="en-US" dirty="0">
                <a:latin typeface="OCR A Extended" panose="02010509020102010303" pitchFamily="50" charset="0"/>
              </a:rPr>
              <a:t>The physical layer is responsible for the transmission and reception of unstructured raw data between a device and a physical transmission medium</a:t>
            </a:r>
            <a:r>
              <a:rPr lang="en-US" dirty="0" smtClean="0">
                <a:latin typeface="OCR A Extended" panose="02010509020102010303" pitchFamily="50" charset="0"/>
              </a:rPr>
              <a:t>.</a:t>
            </a:r>
          </a:p>
          <a:p>
            <a:pPr>
              <a:buFont typeface="Wingdings" panose="05000000000000000000" pitchFamily="2" charset="2"/>
              <a:buChar char="Ø"/>
            </a:pPr>
            <a:endParaRPr lang="en-US" dirty="0">
              <a:latin typeface="OCR A Extended" panose="02010509020102010303" pitchFamily="50" charset="0"/>
            </a:endParaRPr>
          </a:p>
          <a:p>
            <a:pPr>
              <a:buFont typeface="Wingdings" panose="05000000000000000000" pitchFamily="2" charset="2"/>
              <a:buChar char="Ø"/>
            </a:pPr>
            <a:r>
              <a:rPr lang="en-US" dirty="0" smtClean="0">
                <a:latin typeface="OCR A Extended" panose="02010509020102010303" pitchFamily="50" charset="0"/>
              </a:rPr>
              <a:t> </a:t>
            </a:r>
            <a:r>
              <a:rPr lang="en-US" dirty="0">
                <a:latin typeface="OCR A Extended" panose="02010509020102010303" pitchFamily="50" charset="0"/>
              </a:rPr>
              <a:t>It converts the digital bits into electrical, radio, or optical signals. </a:t>
            </a:r>
          </a:p>
        </p:txBody>
      </p:sp>
      <p:sp>
        <p:nvSpPr>
          <p:cNvPr id="4" name="Slide Number Placeholder 3"/>
          <p:cNvSpPr>
            <a:spLocks noGrp="1"/>
          </p:cNvSpPr>
          <p:nvPr>
            <p:ph type="sldNum" sz="quarter" idx="10"/>
          </p:nvPr>
        </p:nvSpPr>
        <p:spPr/>
        <p:txBody>
          <a:bodyPr/>
          <a:lstStyle/>
          <a:p>
            <a:r>
              <a:rPr lang="en-US" smtClean="0"/>
              <a:t>PAGE </a:t>
            </a:r>
            <a:fld id="{4A9B5881-4007-4345-955A-79C2656F0C49}" type="slidenum">
              <a:rPr lang="en-US" smtClean="0"/>
              <a:pPr/>
              <a:t>109</a:t>
            </a:fld>
            <a:endParaRPr lang="en-US" dirty="0"/>
          </a:p>
        </p:txBody>
      </p:sp>
      <p:pic>
        <p:nvPicPr>
          <p:cNvPr id="5" name="Picture 4"/>
          <p:cNvPicPr>
            <a:picLocks noChangeAspect="1"/>
          </p:cNvPicPr>
          <p:nvPr/>
        </p:nvPicPr>
        <p:blipFill>
          <a:blip r:embed="rId2"/>
          <a:stretch>
            <a:fillRect/>
          </a:stretch>
        </p:blipFill>
        <p:spPr>
          <a:xfrm>
            <a:off x="8760178" y="677334"/>
            <a:ext cx="3431822" cy="2132771"/>
          </a:xfrm>
          <a:prstGeom prst="rect">
            <a:avLst/>
          </a:prstGeom>
        </p:spPr>
      </p:pic>
    </p:spTree>
    <p:extLst>
      <p:ext uri="{BB962C8B-B14F-4D97-AF65-F5344CB8AC3E}">
        <p14:creationId xmlns:p14="http://schemas.microsoft.com/office/powerpoint/2010/main" val="126488394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58AE6-56F6-44E8-8BBF-23277B1773E4}"/>
              </a:ext>
            </a:extLst>
          </p:cNvPr>
          <p:cNvSpPr>
            <a:spLocks noGrp="1"/>
          </p:cNvSpPr>
          <p:nvPr>
            <p:ph type="title"/>
          </p:nvPr>
        </p:nvSpPr>
        <p:spPr>
          <a:xfrm>
            <a:off x="0" y="0"/>
            <a:ext cx="12192000" cy="1042506"/>
          </a:xfrm>
        </p:spPr>
        <p:txBody>
          <a:bodyPr/>
          <a:lstStyle/>
          <a:p>
            <a:pPr algn="ctr"/>
            <a:r>
              <a:rPr lang="en-US" sz="4800" b="1" dirty="0" smtClean="0">
                <a:solidFill>
                  <a:schemeClr val="bg1"/>
                </a:solidFill>
                <a:latin typeface="OCR A Extended" panose="02010509020102010303" pitchFamily="50" charset="0"/>
              </a:rPr>
              <a:t>Network TYPES CONT…</a:t>
            </a:r>
            <a:endParaRPr lang="en-US" sz="4800" b="1" dirty="0">
              <a:solidFill>
                <a:schemeClr val="bg1"/>
              </a:solidFill>
              <a:latin typeface="OCR A Extended" panose="02010509020102010303" pitchFamily="50" charset="0"/>
            </a:endParaRPr>
          </a:p>
        </p:txBody>
      </p:sp>
      <p:sp>
        <p:nvSpPr>
          <p:cNvPr id="4" name="Content Placeholder 3">
            <a:extLst>
              <a:ext uri="{FF2B5EF4-FFF2-40B4-BE49-F238E27FC236}">
                <a16:creationId xmlns:a16="http://schemas.microsoft.com/office/drawing/2014/main" id="{8B863B31-6429-468C-9624-0D0BBDBACA62}"/>
              </a:ext>
            </a:extLst>
          </p:cNvPr>
          <p:cNvSpPr>
            <a:spLocks noGrp="1"/>
          </p:cNvSpPr>
          <p:nvPr>
            <p:ph idx="1"/>
          </p:nvPr>
        </p:nvSpPr>
        <p:spPr>
          <a:xfrm>
            <a:off x="0" y="1042505"/>
            <a:ext cx="12192000" cy="5087361"/>
          </a:xfrm>
        </p:spPr>
        <p:txBody>
          <a:bodyPr>
            <a:normAutofit/>
          </a:bodyPr>
          <a:lstStyle/>
          <a:p>
            <a:pPr marL="0" indent="0" algn="just">
              <a:buNone/>
            </a:pPr>
            <a:r>
              <a:rPr lang="en-US" b="1" dirty="0" smtClean="0">
                <a:latin typeface="OCR A Extended" panose="02010509020102010303" pitchFamily="50" charset="0"/>
              </a:rPr>
              <a:t>Metropolitan </a:t>
            </a:r>
            <a:r>
              <a:rPr lang="en-US" b="1" dirty="0">
                <a:latin typeface="OCR A Extended" panose="02010509020102010303" pitchFamily="50" charset="0"/>
              </a:rPr>
              <a:t>area </a:t>
            </a:r>
            <a:r>
              <a:rPr lang="en-US" b="1" dirty="0" smtClean="0">
                <a:latin typeface="OCR A Extended" panose="02010509020102010303" pitchFamily="50" charset="0"/>
              </a:rPr>
              <a:t>network?</a:t>
            </a:r>
            <a:endParaRPr lang="en-US" b="1" dirty="0">
              <a:latin typeface="OCR A Extended" panose="02010509020102010303" pitchFamily="50" charset="0"/>
            </a:endParaRPr>
          </a:p>
          <a:p>
            <a:pPr algn="just">
              <a:buFont typeface="Wingdings" panose="05000000000000000000" pitchFamily="2" charset="2"/>
              <a:buChar char="Ø"/>
            </a:pPr>
            <a:r>
              <a:rPr lang="en-US" dirty="0">
                <a:latin typeface="OCR A Extended" panose="02010509020102010303" pitchFamily="50" charset="0"/>
              </a:rPr>
              <a:t>A metropolitan area network (MAN) provides networking capabilities between two different locations within a city or metropolitan area to provide a single extensive network. </a:t>
            </a:r>
            <a:endParaRPr lang="en-US" dirty="0" smtClean="0">
              <a:latin typeface="OCR A Extended" panose="02010509020102010303" pitchFamily="50" charset="0"/>
            </a:endParaRPr>
          </a:p>
          <a:p>
            <a:pPr algn="just">
              <a:buFont typeface="Wingdings" panose="05000000000000000000" pitchFamily="2" charset="2"/>
              <a:buChar char="Ø"/>
            </a:pPr>
            <a:endParaRPr lang="en-US" dirty="0">
              <a:latin typeface="OCR A Extended" panose="02010509020102010303" pitchFamily="50" charset="0"/>
            </a:endParaRPr>
          </a:p>
          <a:p>
            <a:pPr algn="just">
              <a:buFont typeface="Wingdings" panose="05000000000000000000" pitchFamily="2" charset="2"/>
              <a:buChar char="Ø"/>
            </a:pPr>
            <a:r>
              <a:rPr lang="en-US" dirty="0" smtClean="0">
                <a:latin typeface="OCR A Extended" panose="02010509020102010303" pitchFamily="50" charset="0"/>
              </a:rPr>
              <a:t>Typically</a:t>
            </a:r>
            <a:r>
              <a:rPr lang="en-US" dirty="0">
                <a:latin typeface="OCR A Extended" panose="02010509020102010303" pitchFamily="50" charset="0"/>
              </a:rPr>
              <a:t>, a MAN requires a dedicated and secure connection between each LAN joined to the MAN.</a:t>
            </a:r>
          </a:p>
        </p:txBody>
      </p:sp>
      <p:sp>
        <p:nvSpPr>
          <p:cNvPr id="6" name="Slide Number Placeholder 5"/>
          <p:cNvSpPr>
            <a:spLocks noGrp="1"/>
          </p:cNvSpPr>
          <p:nvPr>
            <p:ph type="sldNum" sz="quarter" idx="10"/>
          </p:nvPr>
        </p:nvSpPr>
        <p:spPr/>
        <p:txBody>
          <a:bodyPr/>
          <a:lstStyle/>
          <a:p>
            <a:r>
              <a:rPr lang="en-US" smtClean="0"/>
              <a:t>PAGE </a:t>
            </a:r>
            <a:fld id="{4A9B5881-4007-4345-955A-79C2656F0C49}" type="slidenum">
              <a:rPr lang="en-US" smtClean="0"/>
              <a:pPr/>
              <a:t>11</a:t>
            </a:fld>
            <a:endParaRPr lang="en-US" dirty="0"/>
          </a:p>
        </p:txBody>
      </p:sp>
      <p:pic>
        <p:nvPicPr>
          <p:cNvPr id="5" name="Picture 4"/>
          <p:cNvPicPr>
            <a:picLocks noChangeAspect="1"/>
          </p:cNvPicPr>
          <p:nvPr/>
        </p:nvPicPr>
        <p:blipFill>
          <a:blip r:embed="rId2"/>
          <a:stretch>
            <a:fillRect/>
          </a:stretch>
        </p:blipFill>
        <p:spPr>
          <a:xfrm>
            <a:off x="11143397" y="0"/>
            <a:ext cx="1048603" cy="1042506"/>
          </a:xfrm>
          <a:prstGeom prst="rect">
            <a:avLst/>
          </a:prstGeom>
        </p:spPr>
      </p:pic>
    </p:spTree>
    <p:extLst>
      <p:ext uri="{BB962C8B-B14F-4D97-AF65-F5344CB8AC3E}">
        <p14:creationId xmlns:p14="http://schemas.microsoft.com/office/powerpoint/2010/main" val="3555853479"/>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2"/>
            <a:ext cx="12192001" cy="677332"/>
          </a:xfrm>
        </p:spPr>
        <p:txBody>
          <a:bodyPr/>
          <a:lstStyle/>
          <a:p>
            <a:pPr algn="ctr"/>
            <a:r>
              <a:rPr lang="en-US" dirty="0" smtClean="0">
                <a:solidFill>
                  <a:schemeClr val="bg1"/>
                </a:solidFill>
                <a:latin typeface="OCR A Extended" panose="02010509020102010303" pitchFamily="50" charset="0"/>
              </a:rPr>
              <a:t>Osi model </a:t>
            </a:r>
            <a:r>
              <a:rPr lang="en-US" dirty="0" err="1" smtClean="0">
                <a:solidFill>
                  <a:schemeClr val="bg1"/>
                </a:solidFill>
                <a:latin typeface="OCR A Extended" panose="02010509020102010303" pitchFamily="50" charset="0"/>
              </a:rPr>
              <a:t>cont</a:t>
            </a:r>
            <a:r>
              <a:rPr lang="en-US" dirty="0" smtClean="0">
                <a:solidFill>
                  <a:schemeClr val="bg1"/>
                </a:solidFill>
                <a:latin typeface="OCR A Extended" panose="02010509020102010303" pitchFamily="50" charset="0"/>
              </a:rPr>
              <a:t>…</a:t>
            </a:r>
            <a:endParaRPr lang="en-GB" dirty="0">
              <a:solidFill>
                <a:schemeClr val="bg1"/>
              </a:solidFill>
              <a:latin typeface="OCR A Extended" panose="02010509020102010303" pitchFamily="50" charset="0"/>
            </a:endParaRPr>
          </a:p>
        </p:txBody>
      </p:sp>
      <p:sp>
        <p:nvSpPr>
          <p:cNvPr id="3" name="Content Placeholder 2"/>
          <p:cNvSpPr>
            <a:spLocks noGrp="1"/>
          </p:cNvSpPr>
          <p:nvPr>
            <p:ph idx="1"/>
          </p:nvPr>
        </p:nvSpPr>
        <p:spPr>
          <a:xfrm>
            <a:off x="0" y="677334"/>
            <a:ext cx="12192000" cy="5452533"/>
          </a:xfrm>
        </p:spPr>
        <p:txBody>
          <a:bodyPr>
            <a:normAutofit/>
          </a:bodyPr>
          <a:lstStyle/>
          <a:p>
            <a:pPr marL="0" indent="0">
              <a:buNone/>
            </a:pPr>
            <a:r>
              <a:rPr lang="en-US" b="1" dirty="0" smtClean="0">
                <a:latin typeface="OCR A Extended" panose="02010509020102010303" pitchFamily="50" charset="0"/>
              </a:rPr>
              <a:t>Physical Layer 1</a:t>
            </a:r>
            <a:endParaRPr lang="en-US" b="1" dirty="0">
              <a:latin typeface="OCR A Extended" panose="02010509020102010303" pitchFamily="50" charset="0"/>
            </a:endParaRPr>
          </a:p>
          <a:p>
            <a:pPr marL="0" indent="0">
              <a:buNone/>
            </a:pPr>
            <a:r>
              <a:rPr lang="en-US" dirty="0">
                <a:latin typeface="OCR A Extended" panose="02010509020102010303" pitchFamily="50" charset="0"/>
              </a:rPr>
              <a:t>Functions of a Physical layer</a:t>
            </a:r>
            <a:r>
              <a:rPr lang="en-US" dirty="0" smtClean="0">
                <a:latin typeface="OCR A Extended" panose="02010509020102010303" pitchFamily="50" charset="0"/>
              </a:rPr>
              <a:t>:</a:t>
            </a:r>
          </a:p>
          <a:p>
            <a:pPr marL="0" indent="0">
              <a:buNone/>
            </a:pPr>
            <a:endParaRPr lang="en-US" dirty="0">
              <a:latin typeface="OCR A Extended" panose="02010509020102010303" pitchFamily="50" charset="0"/>
            </a:endParaRPr>
          </a:p>
          <a:p>
            <a:pPr lvl="1">
              <a:buFont typeface="Wingdings" panose="05000000000000000000" pitchFamily="2" charset="2"/>
              <a:buChar char="Ø"/>
            </a:pPr>
            <a:r>
              <a:rPr lang="en-US" b="1" dirty="0">
                <a:latin typeface="OCR A Extended" panose="02010509020102010303" pitchFamily="50" charset="0"/>
              </a:rPr>
              <a:t>Line Configuration: </a:t>
            </a:r>
            <a:r>
              <a:rPr lang="en-US" dirty="0">
                <a:latin typeface="OCR A Extended" panose="02010509020102010303" pitchFamily="50" charset="0"/>
              </a:rPr>
              <a:t>It defines the way how two or more devices can be connected physically.</a:t>
            </a:r>
          </a:p>
          <a:p>
            <a:pPr lvl="1">
              <a:buFont typeface="Wingdings" panose="05000000000000000000" pitchFamily="2" charset="2"/>
              <a:buChar char="Ø"/>
            </a:pPr>
            <a:r>
              <a:rPr lang="en-US" b="1" dirty="0">
                <a:latin typeface="OCR A Extended" panose="02010509020102010303" pitchFamily="50" charset="0"/>
              </a:rPr>
              <a:t>Data Transmission: </a:t>
            </a:r>
            <a:r>
              <a:rPr lang="en-US" dirty="0">
                <a:latin typeface="OCR A Extended" panose="02010509020102010303" pitchFamily="50" charset="0"/>
              </a:rPr>
              <a:t>It defines the transmission mode whether it is simplex, half-duplex or full-duplex mode between the two devices on the network.</a:t>
            </a:r>
          </a:p>
          <a:p>
            <a:pPr lvl="1">
              <a:buFont typeface="Wingdings" panose="05000000000000000000" pitchFamily="2" charset="2"/>
              <a:buChar char="Ø"/>
            </a:pPr>
            <a:r>
              <a:rPr lang="en-US" b="1" dirty="0">
                <a:latin typeface="OCR A Extended" panose="02010509020102010303" pitchFamily="50" charset="0"/>
              </a:rPr>
              <a:t>Topology: </a:t>
            </a:r>
            <a:r>
              <a:rPr lang="en-US" dirty="0">
                <a:latin typeface="OCR A Extended" panose="02010509020102010303" pitchFamily="50" charset="0"/>
              </a:rPr>
              <a:t>It defines the way how network devices are arranged.</a:t>
            </a:r>
          </a:p>
          <a:p>
            <a:pPr lvl="1">
              <a:buFont typeface="Wingdings" panose="05000000000000000000" pitchFamily="2" charset="2"/>
              <a:buChar char="Ø"/>
            </a:pPr>
            <a:r>
              <a:rPr lang="en-US" b="1" dirty="0">
                <a:latin typeface="OCR A Extended" panose="02010509020102010303" pitchFamily="50" charset="0"/>
              </a:rPr>
              <a:t>Signals: </a:t>
            </a:r>
            <a:r>
              <a:rPr lang="en-US" dirty="0">
                <a:latin typeface="OCR A Extended" panose="02010509020102010303" pitchFamily="50" charset="0"/>
              </a:rPr>
              <a:t>It determines the type of the signal used for transmitting the information.</a:t>
            </a:r>
          </a:p>
        </p:txBody>
      </p:sp>
      <p:sp>
        <p:nvSpPr>
          <p:cNvPr id="4" name="Slide Number Placeholder 3"/>
          <p:cNvSpPr>
            <a:spLocks noGrp="1"/>
          </p:cNvSpPr>
          <p:nvPr>
            <p:ph type="sldNum" sz="quarter" idx="10"/>
          </p:nvPr>
        </p:nvSpPr>
        <p:spPr/>
        <p:txBody>
          <a:bodyPr/>
          <a:lstStyle/>
          <a:p>
            <a:r>
              <a:rPr lang="en-US" smtClean="0"/>
              <a:t>PAGE </a:t>
            </a:r>
            <a:fld id="{4A9B5881-4007-4345-955A-79C2656F0C49}" type="slidenum">
              <a:rPr lang="en-US" smtClean="0"/>
              <a:pPr/>
              <a:t>110</a:t>
            </a:fld>
            <a:endParaRPr lang="en-US" dirty="0"/>
          </a:p>
        </p:txBody>
      </p:sp>
      <p:pic>
        <p:nvPicPr>
          <p:cNvPr id="5" name="Picture 4"/>
          <p:cNvPicPr>
            <a:picLocks noChangeAspect="1"/>
          </p:cNvPicPr>
          <p:nvPr/>
        </p:nvPicPr>
        <p:blipFill>
          <a:blip r:embed="rId2"/>
          <a:stretch>
            <a:fillRect/>
          </a:stretch>
        </p:blipFill>
        <p:spPr>
          <a:xfrm>
            <a:off x="8759655" y="677334"/>
            <a:ext cx="3432345" cy="2133785"/>
          </a:xfrm>
          <a:prstGeom prst="rect">
            <a:avLst/>
          </a:prstGeom>
        </p:spPr>
      </p:pic>
    </p:spTree>
    <p:extLst>
      <p:ext uri="{BB962C8B-B14F-4D97-AF65-F5344CB8AC3E}">
        <p14:creationId xmlns:p14="http://schemas.microsoft.com/office/powerpoint/2010/main" val="1111113031"/>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2"/>
            <a:ext cx="12192001" cy="677332"/>
          </a:xfrm>
        </p:spPr>
        <p:txBody>
          <a:bodyPr/>
          <a:lstStyle/>
          <a:p>
            <a:pPr algn="ctr"/>
            <a:r>
              <a:rPr lang="en-US" dirty="0" smtClean="0">
                <a:solidFill>
                  <a:schemeClr val="bg1"/>
                </a:solidFill>
                <a:latin typeface="OCR A Extended" panose="02010509020102010303" pitchFamily="50" charset="0"/>
              </a:rPr>
              <a:t>Osi model </a:t>
            </a:r>
            <a:r>
              <a:rPr lang="en-US" dirty="0" err="1" smtClean="0">
                <a:solidFill>
                  <a:schemeClr val="bg1"/>
                </a:solidFill>
                <a:latin typeface="OCR A Extended" panose="02010509020102010303" pitchFamily="50" charset="0"/>
              </a:rPr>
              <a:t>cont</a:t>
            </a:r>
            <a:r>
              <a:rPr lang="en-US" dirty="0" smtClean="0">
                <a:solidFill>
                  <a:schemeClr val="bg1"/>
                </a:solidFill>
                <a:latin typeface="OCR A Extended" panose="02010509020102010303" pitchFamily="50" charset="0"/>
              </a:rPr>
              <a:t>…</a:t>
            </a:r>
            <a:endParaRPr lang="en-GB" dirty="0">
              <a:solidFill>
                <a:schemeClr val="bg1"/>
              </a:solidFill>
              <a:latin typeface="OCR A Extended" panose="02010509020102010303" pitchFamily="50" charset="0"/>
            </a:endParaRPr>
          </a:p>
        </p:txBody>
      </p:sp>
      <p:sp>
        <p:nvSpPr>
          <p:cNvPr id="3" name="Content Placeholder 2"/>
          <p:cNvSpPr>
            <a:spLocks noGrp="1"/>
          </p:cNvSpPr>
          <p:nvPr>
            <p:ph idx="1"/>
          </p:nvPr>
        </p:nvSpPr>
        <p:spPr>
          <a:xfrm>
            <a:off x="-1" y="677334"/>
            <a:ext cx="12192001" cy="5463821"/>
          </a:xfrm>
        </p:spPr>
        <p:txBody>
          <a:bodyPr>
            <a:normAutofit/>
          </a:bodyPr>
          <a:lstStyle/>
          <a:p>
            <a:pPr marL="0" indent="0">
              <a:buNone/>
            </a:pPr>
            <a:r>
              <a:rPr lang="en-US" b="1" dirty="0" smtClean="0">
                <a:latin typeface="OCR A Extended" panose="02010509020102010303" pitchFamily="50" charset="0"/>
              </a:rPr>
              <a:t>Data </a:t>
            </a:r>
            <a:r>
              <a:rPr lang="en-US" b="1" dirty="0">
                <a:latin typeface="OCR A Extended" panose="02010509020102010303" pitchFamily="50" charset="0"/>
              </a:rPr>
              <a:t>Link </a:t>
            </a:r>
            <a:r>
              <a:rPr lang="en-US" b="1" dirty="0" smtClean="0">
                <a:latin typeface="OCR A Extended" panose="02010509020102010303" pitchFamily="50" charset="0"/>
              </a:rPr>
              <a:t>Layer 2</a:t>
            </a:r>
          </a:p>
          <a:p>
            <a:pPr marL="0" indent="0">
              <a:buNone/>
            </a:pPr>
            <a:endParaRPr lang="en-US" b="1" dirty="0">
              <a:latin typeface="OCR A Extended" panose="02010509020102010303" pitchFamily="50" charset="0"/>
            </a:endParaRPr>
          </a:p>
          <a:p>
            <a:pPr>
              <a:buFont typeface="Wingdings" panose="05000000000000000000" pitchFamily="2" charset="2"/>
              <a:buChar char="Ø"/>
            </a:pPr>
            <a:r>
              <a:rPr lang="en-US" dirty="0">
                <a:latin typeface="OCR A Extended" panose="02010509020102010303" pitchFamily="50" charset="0"/>
              </a:rPr>
              <a:t>The data link layer provides node-to-node data transfer—a link between two directly connected nodes. </a:t>
            </a:r>
            <a:endParaRPr lang="en-US" dirty="0" smtClean="0">
              <a:latin typeface="OCR A Extended" panose="02010509020102010303" pitchFamily="50" charset="0"/>
            </a:endParaRPr>
          </a:p>
          <a:p>
            <a:pPr marL="0" indent="0">
              <a:buNone/>
            </a:pPr>
            <a:endParaRPr lang="en-US" dirty="0" smtClean="0">
              <a:latin typeface="OCR A Extended" panose="02010509020102010303" pitchFamily="50" charset="0"/>
            </a:endParaRPr>
          </a:p>
          <a:p>
            <a:pPr>
              <a:buFont typeface="Wingdings" panose="05000000000000000000" pitchFamily="2" charset="2"/>
              <a:buChar char="Ø"/>
            </a:pPr>
            <a:r>
              <a:rPr lang="en-US" dirty="0" smtClean="0">
                <a:latin typeface="OCR A Extended" panose="02010509020102010303" pitchFamily="50" charset="0"/>
              </a:rPr>
              <a:t>It </a:t>
            </a:r>
            <a:r>
              <a:rPr lang="en-US" dirty="0">
                <a:latin typeface="OCR A Extended" panose="02010509020102010303" pitchFamily="50" charset="0"/>
              </a:rPr>
              <a:t>defines the protocol to establish and terminate a connection between two physically connected </a:t>
            </a:r>
            <a:r>
              <a:rPr lang="en-US" dirty="0" smtClean="0">
                <a:latin typeface="OCR A Extended" panose="02010509020102010303" pitchFamily="50" charset="0"/>
              </a:rPr>
              <a:t>devices and defines </a:t>
            </a:r>
            <a:r>
              <a:rPr lang="en-US" dirty="0">
                <a:latin typeface="OCR A Extended" panose="02010509020102010303" pitchFamily="50" charset="0"/>
              </a:rPr>
              <a:t>the protocol for flow control between them</a:t>
            </a:r>
            <a:r>
              <a:rPr lang="en-US" dirty="0" smtClean="0">
                <a:latin typeface="OCR A Extended" panose="02010509020102010303" pitchFamily="50" charset="0"/>
              </a:rPr>
              <a:t>.</a:t>
            </a:r>
            <a:endParaRPr lang="en-US" dirty="0">
              <a:latin typeface="OCR A Extended" panose="02010509020102010303" pitchFamily="50" charset="0"/>
            </a:endParaRPr>
          </a:p>
        </p:txBody>
      </p:sp>
      <p:sp>
        <p:nvSpPr>
          <p:cNvPr id="4" name="Slide Number Placeholder 3"/>
          <p:cNvSpPr>
            <a:spLocks noGrp="1"/>
          </p:cNvSpPr>
          <p:nvPr>
            <p:ph type="sldNum" sz="quarter" idx="10"/>
          </p:nvPr>
        </p:nvSpPr>
        <p:spPr/>
        <p:txBody>
          <a:bodyPr/>
          <a:lstStyle/>
          <a:p>
            <a:r>
              <a:rPr lang="en-US" smtClean="0"/>
              <a:t>PAGE </a:t>
            </a:r>
            <a:fld id="{4A9B5881-4007-4345-955A-79C2656F0C49}" type="slidenum">
              <a:rPr lang="en-US" smtClean="0"/>
              <a:pPr/>
              <a:t>111</a:t>
            </a:fld>
            <a:endParaRPr lang="en-US" dirty="0"/>
          </a:p>
        </p:txBody>
      </p:sp>
      <p:pic>
        <p:nvPicPr>
          <p:cNvPr id="5" name="Picture 4"/>
          <p:cNvPicPr>
            <a:picLocks noChangeAspect="1"/>
          </p:cNvPicPr>
          <p:nvPr/>
        </p:nvPicPr>
        <p:blipFill>
          <a:blip r:embed="rId2"/>
          <a:stretch>
            <a:fillRect/>
          </a:stretch>
        </p:blipFill>
        <p:spPr>
          <a:xfrm>
            <a:off x="8850488" y="677335"/>
            <a:ext cx="3341511" cy="2046758"/>
          </a:xfrm>
          <a:prstGeom prst="rect">
            <a:avLst/>
          </a:prstGeom>
        </p:spPr>
      </p:pic>
    </p:spTree>
    <p:extLst>
      <p:ext uri="{BB962C8B-B14F-4D97-AF65-F5344CB8AC3E}">
        <p14:creationId xmlns:p14="http://schemas.microsoft.com/office/powerpoint/2010/main" val="3154204130"/>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2"/>
            <a:ext cx="12192001" cy="677332"/>
          </a:xfrm>
        </p:spPr>
        <p:txBody>
          <a:bodyPr/>
          <a:lstStyle/>
          <a:p>
            <a:pPr algn="ctr"/>
            <a:r>
              <a:rPr lang="en-US" dirty="0" smtClean="0">
                <a:solidFill>
                  <a:schemeClr val="bg1"/>
                </a:solidFill>
                <a:latin typeface="OCR A Extended" panose="02010509020102010303" pitchFamily="50" charset="0"/>
              </a:rPr>
              <a:t>Osi model </a:t>
            </a:r>
            <a:r>
              <a:rPr lang="en-US" dirty="0" err="1" smtClean="0">
                <a:solidFill>
                  <a:schemeClr val="bg1"/>
                </a:solidFill>
                <a:latin typeface="OCR A Extended" panose="02010509020102010303" pitchFamily="50" charset="0"/>
              </a:rPr>
              <a:t>cont</a:t>
            </a:r>
            <a:r>
              <a:rPr lang="en-US" dirty="0" smtClean="0">
                <a:solidFill>
                  <a:schemeClr val="bg1"/>
                </a:solidFill>
                <a:latin typeface="OCR A Extended" panose="02010509020102010303" pitchFamily="50" charset="0"/>
              </a:rPr>
              <a:t>…</a:t>
            </a:r>
            <a:endParaRPr lang="en-GB" dirty="0">
              <a:solidFill>
                <a:schemeClr val="bg1"/>
              </a:solidFill>
              <a:latin typeface="OCR A Extended" panose="02010509020102010303" pitchFamily="50" charset="0"/>
            </a:endParaRPr>
          </a:p>
        </p:txBody>
      </p:sp>
      <p:sp>
        <p:nvSpPr>
          <p:cNvPr id="3" name="Content Placeholder 2"/>
          <p:cNvSpPr>
            <a:spLocks noGrp="1"/>
          </p:cNvSpPr>
          <p:nvPr>
            <p:ph idx="1"/>
          </p:nvPr>
        </p:nvSpPr>
        <p:spPr>
          <a:xfrm>
            <a:off x="0" y="677335"/>
            <a:ext cx="12192000" cy="5463822"/>
          </a:xfrm>
        </p:spPr>
        <p:txBody>
          <a:bodyPr>
            <a:normAutofit/>
          </a:bodyPr>
          <a:lstStyle/>
          <a:p>
            <a:pPr marL="0" indent="0">
              <a:buNone/>
            </a:pPr>
            <a:r>
              <a:rPr lang="en-US" b="1" dirty="0" smtClean="0">
                <a:latin typeface="OCR A Extended" panose="02010509020102010303" pitchFamily="50" charset="0"/>
              </a:rPr>
              <a:t>Data </a:t>
            </a:r>
            <a:r>
              <a:rPr lang="en-US" b="1" dirty="0">
                <a:latin typeface="OCR A Extended" panose="02010509020102010303" pitchFamily="50" charset="0"/>
              </a:rPr>
              <a:t>Link </a:t>
            </a:r>
            <a:r>
              <a:rPr lang="en-US" b="1" dirty="0" smtClean="0">
                <a:latin typeface="OCR A Extended" panose="02010509020102010303" pitchFamily="50" charset="0"/>
              </a:rPr>
              <a:t>Layer 2</a:t>
            </a:r>
            <a:endParaRPr lang="en-US" dirty="0">
              <a:latin typeface="OCR A Extended" panose="02010509020102010303" pitchFamily="50" charset="0"/>
            </a:endParaRPr>
          </a:p>
          <a:p>
            <a:pPr marL="0" indent="0">
              <a:buNone/>
            </a:pPr>
            <a:r>
              <a:rPr lang="en-US" dirty="0">
                <a:latin typeface="OCR A Extended" panose="02010509020102010303" pitchFamily="50" charset="0"/>
              </a:rPr>
              <a:t>It contains two sub-layers:</a:t>
            </a:r>
          </a:p>
          <a:p>
            <a:pPr lvl="1">
              <a:buFont typeface="Wingdings" panose="05000000000000000000" pitchFamily="2" charset="2"/>
              <a:buChar char="Ø"/>
            </a:pPr>
            <a:r>
              <a:rPr lang="en-US" dirty="0">
                <a:latin typeface="OCR A Extended" panose="02010509020102010303" pitchFamily="50" charset="0"/>
              </a:rPr>
              <a:t>Logical Link Control Layer</a:t>
            </a:r>
          </a:p>
          <a:p>
            <a:pPr lvl="1">
              <a:buFont typeface="Wingdings" panose="05000000000000000000" pitchFamily="2" charset="2"/>
              <a:buChar char="Ø"/>
            </a:pPr>
            <a:r>
              <a:rPr lang="en-US" dirty="0" smtClean="0">
                <a:latin typeface="OCR A Extended" panose="02010509020102010303" pitchFamily="50" charset="0"/>
              </a:rPr>
              <a:t>Media </a:t>
            </a:r>
            <a:r>
              <a:rPr lang="en-US" dirty="0">
                <a:latin typeface="OCR A Extended" panose="02010509020102010303" pitchFamily="50" charset="0"/>
              </a:rPr>
              <a:t>Access Control </a:t>
            </a:r>
            <a:r>
              <a:rPr lang="en-US" dirty="0" smtClean="0">
                <a:latin typeface="OCR A Extended" panose="02010509020102010303" pitchFamily="50" charset="0"/>
              </a:rPr>
              <a:t>Layer</a:t>
            </a:r>
            <a:endParaRPr lang="en-US" dirty="0">
              <a:latin typeface="OCR A Extended" panose="02010509020102010303" pitchFamily="50" charset="0"/>
            </a:endParaRPr>
          </a:p>
        </p:txBody>
      </p:sp>
      <p:sp>
        <p:nvSpPr>
          <p:cNvPr id="4" name="Slide Number Placeholder 3"/>
          <p:cNvSpPr>
            <a:spLocks noGrp="1"/>
          </p:cNvSpPr>
          <p:nvPr>
            <p:ph type="sldNum" sz="quarter" idx="10"/>
          </p:nvPr>
        </p:nvSpPr>
        <p:spPr/>
        <p:txBody>
          <a:bodyPr/>
          <a:lstStyle/>
          <a:p>
            <a:r>
              <a:rPr lang="en-US" smtClean="0"/>
              <a:t>PAGE </a:t>
            </a:r>
            <a:fld id="{4A9B5881-4007-4345-955A-79C2656F0C49}" type="slidenum">
              <a:rPr lang="en-US" smtClean="0"/>
              <a:pPr/>
              <a:t>112</a:t>
            </a:fld>
            <a:endParaRPr lang="en-US" dirty="0"/>
          </a:p>
        </p:txBody>
      </p:sp>
      <p:pic>
        <p:nvPicPr>
          <p:cNvPr id="5" name="Picture 4"/>
          <p:cNvPicPr>
            <a:picLocks noChangeAspect="1"/>
          </p:cNvPicPr>
          <p:nvPr/>
        </p:nvPicPr>
        <p:blipFill>
          <a:blip r:embed="rId2"/>
          <a:stretch>
            <a:fillRect/>
          </a:stretch>
        </p:blipFill>
        <p:spPr>
          <a:xfrm>
            <a:off x="8851102" y="677334"/>
            <a:ext cx="3340898" cy="2048434"/>
          </a:xfrm>
          <a:prstGeom prst="rect">
            <a:avLst/>
          </a:prstGeom>
        </p:spPr>
      </p:pic>
    </p:spTree>
    <p:extLst>
      <p:ext uri="{BB962C8B-B14F-4D97-AF65-F5344CB8AC3E}">
        <p14:creationId xmlns:p14="http://schemas.microsoft.com/office/powerpoint/2010/main" val="1672333603"/>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2"/>
            <a:ext cx="12192001" cy="677332"/>
          </a:xfrm>
        </p:spPr>
        <p:txBody>
          <a:bodyPr/>
          <a:lstStyle/>
          <a:p>
            <a:pPr algn="ctr"/>
            <a:r>
              <a:rPr lang="en-US" dirty="0" smtClean="0">
                <a:solidFill>
                  <a:schemeClr val="bg1"/>
                </a:solidFill>
                <a:latin typeface="OCR A Extended" panose="02010509020102010303" pitchFamily="50" charset="0"/>
              </a:rPr>
              <a:t>Osi model </a:t>
            </a:r>
            <a:r>
              <a:rPr lang="en-US" dirty="0" err="1" smtClean="0">
                <a:solidFill>
                  <a:schemeClr val="bg1"/>
                </a:solidFill>
                <a:latin typeface="OCR A Extended" panose="02010509020102010303" pitchFamily="50" charset="0"/>
              </a:rPr>
              <a:t>cont</a:t>
            </a:r>
            <a:r>
              <a:rPr lang="en-US" dirty="0" smtClean="0">
                <a:solidFill>
                  <a:schemeClr val="bg1"/>
                </a:solidFill>
                <a:latin typeface="OCR A Extended" panose="02010509020102010303" pitchFamily="50" charset="0"/>
              </a:rPr>
              <a:t>…</a:t>
            </a:r>
            <a:endParaRPr lang="en-GB" dirty="0">
              <a:solidFill>
                <a:schemeClr val="bg1"/>
              </a:solidFill>
              <a:latin typeface="OCR A Extended" panose="02010509020102010303" pitchFamily="50" charset="0"/>
            </a:endParaRPr>
          </a:p>
        </p:txBody>
      </p:sp>
      <p:sp>
        <p:nvSpPr>
          <p:cNvPr id="3" name="Content Placeholder 2"/>
          <p:cNvSpPr>
            <a:spLocks noGrp="1"/>
          </p:cNvSpPr>
          <p:nvPr>
            <p:ph idx="1"/>
          </p:nvPr>
        </p:nvSpPr>
        <p:spPr>
          <a:xfrm>
            <a:off x="0" y="677335"/>
            <a:ext cx="12192000" cy="5463822"/>
          </a:xfrm>
        </p:spPr>
        <p:txBody>
          <a:bodyPr>
            <a:normAutofit/>
          </a:bodyPr>
          <a:lstStyle/>
          <a:p>
            <a:pPr marL="0" indent="0">
              <a:buNone/>
            </a:pPr>
            <a:r>
              <a:rPr lang="en-US" b="1" dirty="0" smtClean="0">
                <a:latin typeface="OCR A Extended" panose="02010509020102010303" pitchFamily="50" charset="0"/>
              </a:rPr>
              <a:t>Data </a:t>
            </a:r>
            <a:r>
              <a:rPr lang="en-US" b="1" dirty="0">
                <a:latin typeface="OCR A Extended" panose="02010509020102010303" pitchFamily="50" charset="0"/>
              </a:rPr>
              <a:t>Link </a:t>
            </a:r>
            <a:r>
              <a:rPr lang="en-US" b="1" dirty="0" smtClean="0">
                <a:latin typeface="OCR A Extended" panose="02010509020102010303" pitchFamily="50" charset="0"/>
              </a:rPr>
              <a:t>Layer 2</a:t>
            </a:r>
          </a:p>
          <a:p>
            <a:pPr marL="0" indent="0">
              <a:buNone/>
            </a:pPr>
            <a:endParaRPr lang="en-US" dirty="0">
              <a:latin typeface="OCR A Extended" panose="02010509020102010303" pitchFamily="50" charset="0"/>
            </a:endParaRPr>
          </a:p>
          <a:p>
            <a:pPr marL="0" indent="0">
              <a:buNone/>
            </a:pPr>
            <a:r>
              <a:rPr lang="en-US" dirty="0">
                <a:latin typeface="OCR A Extended" panose="02010509020102010303" pitchFamily="50" charset="0"/>
              </a:rPr>
              <a:t>It contains two sub-layers:</a:t>
            </a:r>
          </a:p>
          <a:p>
            <a:pPr>
              <a:buFont typeface="Wingdings" panose="05000000000000000000" pitchFamily="2" charset="2"/>
              <a:buChar char="Ø"/>
            </a:pPr>
            <a:r>
              <a:rPr lang="en-US" b="1" dirty="0">
                <a:latin typeface="OCR A Extended" panose="02010509020102010303" pitchFamily="50" charset="0"/>
              </a:rPr>
              <a:t>Logical Link Control Layer</a:t>
            </a:r>
          </a:p>
          <a:p>
            <a:pPr lvl="1">
              <a:buFont typeface="Wingdings" panose="05000000000000000000" pitchFamily="2" charset="2"/>
              <a:buChar char="ü"/>
            </a:pPr>
            <a:r>
              <a:rPr lang="en-US" dirty="0">
                <a:latin typeface="OCR A Extended" panose="02010509020102010303" pitchFamily="50" charset="0"/>
              </a:rPr>
              <a:t>It is responsible for transferring the packets to the Network layer of the receiver that is receiving.</a:t>
            </a:r>
          </a:p>
          <a:p>
            <a:pPr lvl="1">
              <a:buFont typeface="Wingdings" panose="05000000000000000000" pitchFamily="2" charset="2"/>
              <a:buChar char="ü"/>
            </a:pPr>
            <a:r>
              <a:rPr lang="en-US" dirty="0">
                <a:latin typeface="OCR A Extended" panose="02010509020102010303" pitchFamily="50" charset="0"/>
              </a:rPr>
              <a:t>It identifies the address of the network layer protocol from the header.</a:t>
            </a:r>
          </a:p>
          <a:p>
            <a:pPr lvl="1">
              <a:buFont typeface="Wingdings" panose="05000000000000000000" pitchFamily="2" charset="2"/>
              <a:buChar char="ü"/>
            </a:pPr>
            <a:r>
              <a:rPr lang="en-US" dirty="0">
                <a:latin typeface="OCR A Extended" panose="02010509020102010303" pitchFamily="50" charset="0"/>
              </a:rPr>
              <a:t>It also provides flow control</a:t>
            </a:r>
            <a:r>
              <a:rPr lang="en-US" dirty="0" smtClean="0">
                <a:latin typeface="OCR A Extended" panose="02010509020102010303" pitchFamily="50" charset="0"/>
              </a:rPr>
              <a:t>.</a:t>
            </a:r>
            <a:endParaRPr lang="en-US" dirty="0">
              <a:latin typeface="OCR A Extended" panose="02010509020102010303" pitchFamily="50" charset="0"/>
            </a:endParaRPr>
          </a:p>
        </p:txBody>
      </p:sp>
      <p:sp>
        <p:nvSpPr>
          <p:cNvPr id="4" name="Slide Number Placeholder 3"/>
          <p:cNvSpPr>
            <a:spLocks noGrp="1"/>
          </p:cNvSpPr>
          <p:nvPr>
            <p:ph type="sldNum" sz="quarter" idx="10"/>
          </p:nvPr>
        </p:nvSpPr>
        <p:spPr/>
        <p:txBody>
          <a:bodyPr/>
          <a:lstStyle/>
          <a:p>
            <a:r>
              <a:rPr lang="en-US" smtClean="0"/>
              <a:t>PAGE </a:t>
            </a:r>
            <a:fld id="{4A9B5881-4007-4345-955A-79C2656F0C49}" type="slidenum">
              <a:rPr lang="en-US" smtClean="0"/>
              <a:pPr/>
              <a:t>113</a:t>
            </a:fld>
            <a:endParaRPr lang="en-US" dirty="0"/>
          </a:p>
        </p:txBody>
      </p:sp>
      <p:pic>
        <p:nvPicPr>
          <p:cNvPr id="5" name="Picture 4"/>
          <p:cNvPicPr>
            <a:picLocks noChangeAspect="1"/>
          </p:cNvPicPr>
          <p:nvPr/>
        </p:nvPicPr>
        <p:blipFill>
          <a:blip r:embed="rId2"/>
          <a:stretch>
            <a:fillRect/>
          </a:stretch>
        </p:blipFill>
        <p:spPr>
          <a:xfrm>
            <a:off x="8528085" y="677334"/>
            <a:ext cx="3663915" cy="2246488"/>
          </a:xfrm>
          <a:prstGeom prst="rect">
            <a:avLst/>
          </a:prstGeom>
        </p:spPr>
      </p:pic>
    </p:spTree>
    <p:extLst>
      <p:ext uri="{BB962C8B-B14F-4D97-AF65-F5344CB8AC3E}">
        <p14:creationId xmlns:p14="http://schemas.microsoft.com/office/powerpoint/2010/main" val="2178597737"/>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2"/>
            <a:ext cx="12192001" cy="677332"/>
          </a:xfrm>
        </p:spPr>
        <p:txBody>
          <a:bodyPr/>
          <a:lstStyle/>
          <a:p>
            <a:pPr algn="ctr"/>
            <a:r>
              <a:rPr lang="en-US" dirty="0" smtClean="0">
                <a:solidFill>
                  <a:schemeClr val="bg1"/>
                </a:solidFill>
                <a:latin typeface="OCR A Extended" panose="02010509020102010303" pitchFamily="50" charset="0"/>
              </a:rPr>
              <a:t>Osi model </a:t>
            </a:r>
            <a:r>
              <a:rPr lang="en-US" dirty="0" err="1" smtClean="0">
                <a:solidFill>
                  <a:schemeClr val="bg1"/>
                </a:solidFill>
                <a:latin typeface="OCR A Extended" panose="02010509020102010303" pitchFamily="50" charset="0"/>
              </a:rPr>
              <a:t>cont</a:t>
            </a:r>
            <a:r>
              <a:rPr lang="en-US" dirty="0" smtClean="0">
                <a:solidFill>
                  <a:schemeClr val="bg1"/>
                </a:solidFill>
                <a:latin typeface="OCR A Extended" panose="02010509020102010303" pitchFamily="50" charset="0"/>
              </a:rPr>
              <a:t>…</a:t>
            </a:r>
            <a:endParaRPr lang="en-GB" dirty="0">
              <a:solidFill>
                <a:schemeClr val="bg1"/>
              </a:solidFill>
              <a:latin typeface="OCR A Extended" panose="02010509020102010303" pitchFamily="50" charset="0"/>
            </a:endParaRPr>
          </a:p>
        </p:txBody>
      </p:sp>
      <p:sp>
        <p:nvSpPr>
          <p:cNvPr id="3" name="Content Placeholder 2"/>
          <p:cNvSpPr>
            <a:spLocks noGrp="1"/>
          </p:cNvSpPr>
          <p:nvPr>
            <p:ph idx="1"/>
          </p:nvPr>
        </p:nvSpPr>
        <p:spPr>
          <a:xfrm>
            <a:off x="0" y="677335"/>
            <a:ext cx="12192000" cy="5463822"/>
          </a:xfrm>
        </p:spPr>
        <p:txBody>
          <a:bodyPr>
            <a:normAutofit/>
          </a:bodyPr>
          <a:lstStyle/>
          <a:p>
            <a:pPr marL="0" indent="0">
              <a:buNone/>
            </a:pPr>
            <a:r>
              <a:rPr lang="en-US" b="1" dirty="0" smtClean="0">
                <a:latin typeface="OCR A Extended" panose="02010509020102010303" pitchFamily="50" charset="0"/>
              </a:rPr>
              <a:t>Data </a:t>
            </a:r>
            <a:r>
              <a:rPr lang="en-US" b="1" dirty="0">
                <a:latin typeface="OCR A Extended" panose="02010509020102010303" pitchFamily="50" charset="0"/>
              </a:rPr>
              <a:t>Link </a:t>
            </a:r>
            <a:r>
              <a:rPr lang="en-US" b="1" dirty="0" smtClean="0">
                <a:latin typeface="OCR A Extended" panose="02010509020102010303" pitchFamily="50" charset="0"/>
              </a:rPr>
              <a:t>Layer 2</a:t>
            </a:r>
          </a:p>
          <a:p>
            <a:pPr marL="0" indent="0">
              <a:buNone/>
            </a:pPr>
            <a:endParaRPr lang="en-US" b="1" dirty="0" smtClean="0">
              <a:latin typeface="OCR A Extended" panose="02010509020102010303" pitchFamily="50" charset="0"/>
            </a:endParaRPr>
          </a:p>
          <a:p>
            <a:pPr marL="0" indent="0">
              <a:buNone/>
            </a:pPr>
            <a:r>
              <a:rPr lang="en-US" dirty="0">
                <a:latin typeface="OCR A Extended" panose="02010509020102010303" pitchFamily="50" charset="0"/>
              </a:rPr>
              <a:t>It contains two sub-layers:</a:t>
            </a:r>
          </a:p>
          <a:p>
            <a:pPr>
              <a:buFont typeface="Wingdings" panose="05000000000000000000" pitchFamily="2" charset="2"/>
              <a:buChar char="Ø"/>
            </a:pPr>
            <a:r>
              <a:rPr lang="en-US" b="1" dirty="0" smtClean="0">
                <a:latin typeface="OCR A Extended" panose="02010509020102010303" pitchFamily="50" charset="0"/>
              </a:rPr>
              <a:t>Media </a:t>
            </a:r>
            <a:r>
              <a:rPr lang="en-US" b="1" dirty="0">
                <a:latin typeface="OCR A Extended" panose="02010509020102010303" pitchFamily="50" charset="0"/>
              </a:rPr>
              <a:t>Access Control Layer</a:t>
            </a:r>
          </a:p>
          <a:p>
            <a:pPr lvl="1">
              <a:buFont typeface="Wingdings" panose="05000000000000000000" pitchFamily="2" charset="2"/>
              <a:buChar char="ü"/>
            </a:pPr>
            <a:r>
              <a:rPr lang="en-US" dirty="0">
                <a:latin typeface="OCR A Extended" panose="02010509020102010303" pitchFamily="50" charset="0"/>
              </a:rPr>
              <a:t>A Media access control layer is a link between the Logical Link Control layer and the network's physical layer.</a:t>
            </a:r>
          </a:p>
          <a:p>
            <a:pPr lvl="1">
              <a:buFont typeface="Wingdings" panose="05000000000000000000" pitchFamily="2" charset="2"/>
              <a:buChar char="ü"/>
            </a:pPr>
            <a:r>
              <a:rPr lang="en-US" dirty="0">
                <a:latin typeface="OCR A Extended" panose="02010509020102010303" pitchFamily="50" charset="0"/>
              </a:rPr>
              <a:t>It is used for transferring the packets over the network.</a:t>
            </a:r>
          </a:p>
        </p:txBody>
      </p:sp>
      <p:sp>
        <p:nvSpPr>
          <p:cNvPr id="4" name="Slide Number Placeholder 3"/>
          <p:cNvSpPr>
            <a:spLocks noGrp="1"/>
          </p:cNvSpPr>
          <p:nvPr>
            <p:ph type="sldNum" sz="quarter" idx="10"/>
          </p:nvPr>
        </p:nvSpPr>
        <p:spPr/>
        <p:txBody>
          <a:bodyPr/>
          <a:lstStyle/>
          <a:p>
            <a:r>
              <a:rPr lang="en-US" smtClean="0"/>
              <a:t>PAGE </a:t>
            </a:r>
            <a:fld id="{4A9B5881-4007-4345-955A-79C2656F0C49}" type="slidenum">
              <a:rPr lang="en-US" smtClean="0"/>
              <a:pPr/>
              <a:t>114</a:t>
            </a:fld>
            <a:endParaRPr lang="en-US" dirty="0"/>
          </a:p>
        </p:txBody>
      </p:sp>
      <p:pic>
        <p:nvPicPr>
          <p:cNvPr id="5" name="Picture 4"/>
          <p:cNvPicPr>
            <a:picLocks noChangeAspect="1"/>
          </p:cNvPicPr>
          <p:nvPr/>
        </p:nvPicPr>
        <p:blipFill>
          <a:blip r:embed="rId2"/>
          <a:stretch>
            <a:fillRect/>
          </a:stretch>
        </p:blipFill>
        <p:spPr>
          <a:xfrm>
            <a:off x="8417614" y="677334"/>
            <a:ext cx="3774386" cy="2314222"/>
          </a:xfrm>
          <a:prstGeom prst="rect">
            <a:avLst/>
          </a:prstGeom>
        </p:spPr>
      </p:pic>
    </p:spTree>
    <p:extLst>
      <p:ext uri="{BB962C8B-B14F-4D97-AF65-F5344CB8AC3E}">
        <p14:creationId xmlns:p14="http://schemas.microsoft.com/office/powerpoint/2010/main" val="51420278"/>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2"/>
            <a:ext cx="12192001" cy="677332"/>
          </a:xfrm>
        </p:spPr>
        <p:txBody>
          <a:bodyPr/>
          <a:lstStyle/>
          <a:p>
            <a:pPr algn="ctr"/>
            <a:r>
              <a:rPr lang="en-US" dirty="0" smtClean="0">
                <a:solidFill>
                  <a:schemeClr val="bg1"/>
                </a:solidFill>
                <a:latin typeface="OCR A Extended" panose="02010509020102010303" pitchFamily="50" charset="0"/>
              </a:rPr>
              <a:t>Osi model </a:t>
            </a:r>
            <a:r>
              <a:rPr lang="en-US" dirty="0" err="1" smtClean="0">
                <a:solidFill>
                  <a:schemeClr val="bg1"/>
                </a:solidFill>
                <a:latin typeface="OCR A Extended" panose="02010509020102010303" pitchFamily="50" charset="0"/>
              </a:rPr>
              <a:t>cont</a:t>
            </a:r>
            <a:r>
              <a:rPr lang="en-US" dirty="0" smtClean="0">
                <a:solidFill>
                  <a:schemeClr val="bg1"/>
                </a:solidFill>
                <a:latin typeface="OCR A Extended" panose="02010509020102010303" pitchFamily="50" charset="0"/>
              </a:rPr>
              <a:t>…</a:t>
            </a:r>
            <a:endParaRPr lang="en-GB" dirty="0">
              <a:solidFill>
                <a:schemeClr val="bg1"/>
              </a:solidFill>
              <a:latin typeface="OCR A Extended" panose="02010509020102010303" pitchFamily="50" charset="0"/>
            </a:endParaRPr>
          </a:p>
        </p:txBody>
      </p:sp>
      <p:sp>
        <p:nvSpPr>
          <p:cNvPr id="3" name="Content Placeholder 2"/>
          <p:cNvSpPr>
            <a:spLocks noGrp="1"/>
          </p:cNvSpPr>
          <p:nvPr>
            <p:ph idx="1"/>
          </p:nvPr>
        </p:nvSpPr>
        <p:spPr>
          <a:xfrm>
            <a:off x="0" y="677335"/>
            <a:ext cx="12192000" cy="5463822"/>
          </a:xfrm>
        </p:spPr>
        <p:txBody>
          <a:bodyPr>
            <a:normAutofit/>
          </a:bodyPr>
          <a:lstStyle/>
          <a:p>
            <a:pPr marL="0" indent="0">
              <a:buNone/>
            </a:pPr>
            <a:r>
              <a:rPr lang="en-US" b="1" dirty="0" smtClean="0">
                <a:latin typeface="OCR A Extended" panose="02010509020102010303" pitchFamily="50" charset="0"/>
              </a:rPr>
              <a:t>Data </a:t>
            </a:r>
            <a:r>
              <a:rPr lang="en-US" b="1" dirty="0">
                <a:latin typeface="OCR A Extended" panose="02010509020102010303" pitchFamily="50" charset="0"/>
              </a:rPr>
              <a:t>Link </a:t>
            </a:r>
            <a:r>
              <a:rPr lang="en-US" b="1" dirty="0" smtClean="0">
                <a:latin typeface="OCR A Extended" panose="02010509020102010303" pitchFamily="50" charset="0"/>
              </a:rPr>
              <a:t>Layer 2</a:t>
            </a:r>
          </a:p>
          <a:p>
            <a:pPr marL="0" indent="0">
              <a:buNone/>
            </a:pPr>
            <a:endParaRPr lang="en-US" b="1" dirty="0" smtClean="0">
              <a:latin typeface="OCR A Extended" panose="02010509020102010303" pitchFamily="50" charset="0"/>
            </a:endParaRPr>
          </a:p>
          <a:p>
            <a:pPr marL="0" indent="0">
              <a:buNone/>
            </a:pPr>
            <a:r>
              <a:rPr lang="en-US" b="1" dirty="0">
                <a:latin typeface="OCR A Extended" panose="02010509020102010303" pitchFamily="50" charset="0"/>
              </a:rPr>
              <a:t>Functions of the Data-link layer</a:t>
            </a:r>
          </a:p>
          <a:p>
            <a:pPr lvl="1">
              <a:buFont typeface="Wingdings" panose="05000000000000000000" pitchFamily="2" charset="2"/>
              <a:buChar char="Ø"/>
            </a:pPr>
            <a:r>
              <a:rPr lang="en-US" b="1" dirty="0">
                <a:latin typeface="OCR A Extended" panose="02010509020102010303" pitchFamily="50" charset="0"/>
              </a:rPr>
              <a:t>Framing: </a:t>
            </a:r>
            <a:r>
              <a:rPr lang="en-US" dirty="0" smtClean="0">
                <a:latin typeface="OCR A Extended" panose="02010509020102010303" pitchFamily="50" charset="0"/>
              </a:rPr>
              <a:t>The data link layer translates the physical's raw bit stream into packets known as Frames. It adds the header and trailer to the frame. The header which is added to the frame contains the hardware destination and source address.</a:t>
            </a:r>
          </a:p>
        </p:txBody>
      </p:sp>
      <p:sp>
        <p:nvSpPr>
          <p:cNvPr id="4" name="Slide Number Placeholder 3"/>
          <p:cNvSpPr>
            <a:spLocks noGrp="1"/>
          </p:cNvSpPr>
          <p:nvPr>
            <p:ph type="sldNum" sz="quarter" idx="10"/>
          </p:nvPr>
        </p:nvSpPr>
        <p:spPr/>
        <p:txBody>
          <a:bodyPr/>
          <a:lstStyle/>
          <a:p>
            <a:r>
              <a:rPr lang="en-US" smtClean="0"/>
              <a:t>PAGE </a:t>
            </a:r>
            <a:fld id="{4A9B5881-4007-4345-955A-79C2656F0C49}" type="slidenum">
              <a:rPr lang="en-US" smtClean="0"/>
              <a:pPr/>
              <a:t>115</a:t>
            </a:fld>
            <a:endParaRPr lang="en-US" dirty="0"/>
          </a:p>
        </p:txBody>
      </p:sp>
      <p:pic>
        <p:nvPicPr>
          <p:cNvPr id="5" name="Picture 4"/>
          <p:cNvPicPr>
            <a:picLocks noChangeAspect="1"/>
          </p:cNvPicPr>
          <p:nvPr/>
        </p:nvPicPr>
        <p:blipFill>
          <a:blip r:embed="rId2"/>
          <a:stretch>
            <a:fillRect/>
          </a:stretch>
        </p:blipFill>
        <p:spPr>
          <a:xfrm>
            <a:off x="8851102" y="677334"/>
            <a:ext cx="3340898" cy="2048434"/>
          </a:xfrm>
          <a:prstGeom prst="rect">
            <a:avLst/>
          </a:prstGeom>
        </p:spPr>
      </p:pic>
    </p:spTree>
    <p:extLst>
      <p:ext uri="{BB962C8B-B14F-4D97-AF65-F5344CB8AC3E}">
        <p14:creationId xmlns:p14="http://schemas.microsoft.com/office/powerpoint/2010/main" val="331206350"/>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2"/>
            <a:ext cx="12192001" cy="677332"/>
          </a:xfrm>
        </p:spPr>
        <p:txBody>
          <a:bodyPr/>
          <a:lstStyle/>
          <a:p>
            <a:pPr algn="ctr"/>
            <a:r>
              <a:rPr lang="en-US" dirty="0" smtClean="0">
                <a:solidFill>
                  <a:schemeClr val="bg1"/>
                </a:solidFill>
                <a:latin typeface="OCR A Extended" panose="02010509020102010303" pitchFamily="50" charset="0"/>
              </a:rPr>
              <a:t>Osi model </a:t>
            </a:r>
            <a:r>
              <a:rPr lang="en-US" dirty="0" err="1" smtClean="0">
                <a:solidFill>
                  <a:schemeClr val="bg1"/>
                </a:solidFill>
                <a:latin typeface="OCR A Extended" panose="02010509020102010303" pitchFamily="50" charset="0"/>
              </a:rPr>
              <a:t>cont</a:t>
            </a:r>
            <a:r>
              <a:rPr lang="en-US" dirty="0" smtClean="0">
                <a:solidFill>
                  <a:schemeClr val="bg1"/>
                </a:solidFill>
                <a:latin typeface="OCR A Extended" panose="02010509020102010303" pitchFamily="50" charset="0"/>
              </a:rPr>
              <a:t>…</a:t>
            </a:r>
            <a:endParaRPr lang="en-GB" dirty="0">
              <a:solidFill>
                <a:schemeClr val="bg1"/>
              </a:solidFill>
              <a:latin typeface="OCR A Extended" panose="02010509020102010303" pitchFamily="50" charset="0"/>
            </a:endParaRPr>
          </a:p>
        </p:txBody>
      </p:sp>
      <p:sp>
        <p:nvSpPr>
          <p:cNvPr id="3" name="Content Placeholder 2"/>
          <p:cNvSpPr>
            <a:spLocks noGrp="1"/>
          </p:cNvSpPr>
          <p:nvPr>
            <p:ph idx="1"/>
          </p:nvPr>
        </p:nvSpPr>
        <p:spPr>
          <a:xfrm>
            <a:off x="0" y="677335"/>
            <a:ext cx="12192000" cy="5463822"/>
          </a:xfrm>
        </p:spPr>
        <p:txBody>
          <a:bodyPr>
            <a:normAutofit/>
          </a:bodyPr>
          <a:lstStyle/>
          <a:p>
            <a:pPr marL="0" indent="0">
              <a:buNone/>
            </a:pPr>
            <a:r>
              <a:rPr lang="en-US" b="1" dirty="0" smtClean="0">
                <a:latin typeface="OCR A Extended" panose="02010509020102010303" pitchFamily="50" charset="0"/>
              </a:rPr>
              <a:t>Data </a:t>
            </a:r>
            <a:r>
              <a:rPr lang="en-US" b="1" dirty="0">
                <a:latin typeface="OCR A Extended" panose="02010509020102010303" pitchFamily="50" charset="0"/>
              </a:rPr>
              <a:t>Link </a:t>
            </a:r>
            <a:r>
              <a:rPr lang="en-US" b="1" dirty="0" smtClean="0">
                <a:latin typeface="OCR A Extended" panose="02010509020102010303" pitchFamily="50" charset="0"/>
              </a:rPr>
              <a:t>Layer 2</a:t>
            </a:r>
          </a:p>
          <a:p>
            <a:pPr marL="0" indent="0">
              <a:buNone/>
            </a:pPr>
            <a:endParaRPr lang="en-US" b="1" dirty="0" smtClean="0">
              <a:latin typeface="OCR A Extended" panose="02010509020102010303" pitchFamily="50" charset="0"/>
            </a:endParaRPr>
          </a:p>
          <a:p>
            <a:pPr marL="0" indent="0">
              <a:buNone/>
            </a:pPr>
            <a:r>
              <a:rPr lang="en-US" b="1" dirty="0">
                <a:latin typeface="OCR A Extended" panose="02010509020102010303" pitchFamily="50" charset="0"/>
              </a:rPr>
              <a:t>Functions of the Data-link </a:t>
            </a:r>
            <a:r>
              <a:rPr lang="en-US" b="1" dirty="0" smtClean="0">
                <a:latin typeface="OCR A Extended" panose="02010509020102010303" pitchFamily="50" charset="0"/>
              </a:rPr>
              <a:t>layer</a:t>
            </a:r>
          </a:p>
          <a:p>
            <a:pPr marL="0" indent="0">
              <a:buNone/>
            </a:pPr>
            <a:endParaRPr lang="en-US" dirty="0" smtClean="0">
              <a:latin typeface="OCR A Extended" panose="02010509020102010303" pitchFamily="50" charset="0"/>
            </a:endParaRPr>
          </a:p>
          <a:p>
            <a:pPr lvl="1">
              <a:buFont typeface="Wingdings" panose="05000000000000000000" pitchFamily="2" charset="2"/>
              <a:buChar char="Ø"/>
            </a:pPr>
            <a:r>
              <a:rPr lang="en-US" b="1" dirty="0" smtClean="0">
                <a:latin typeface="OCR A Extended" panose="02010509020102010303" pitchFamily="50" charset="0"/>
              </a:rPr>
              <a:t>Physical Addressing: </a:t>
            </a:r>
            <a:r>
              <a:rPr lang="en-US" dirty="0" smtClean="0">
                <a:latin typeface="OCR A Extended" panose="02010509020102010303" pitchFamily="50" charset="0"/>
              </a:rPr>
              <a:t>The Data link layer adds a header to the frame that contains a destination address. The frame is transmitted to the destination address mentioned in the header.</a:t>
            </a:r>
          </a:p>
        </p:txBody>
      </p:sp>
      <p:sp>
        <p:nvSpPr>
          <p:cNvPr id="4" name="Slide Number Placeholder 3"/>
          <p:cNvSpPr>
            <a:spLocks noGrp="1"/>
          </p:cNvSpPr>
          <p:nvPr>
            <p:ph type="sldNum" sz="quarter" idx="10"/>
          </p:nvPr>
        </p:nvSpPr>
        <p:spPr/>
        <p:txBody>
          <a:bodyPr/>
          <a:lstStyle/>
          <a:p>
            <a:r>
              <a:rPr lang="en-US" smtClean="0"/>
              <a:t>PAGE </a:t>
            </a:r>
            <a:fld id="{4A9B5881-4007-4345-955A-79C2656F0C49}" type="slidenum">
              <a:rPr lang="en-US" smtClean="0"/>
              <a:pPr/>
              <a:t>116</a:t>
            </a:fld>
            <a:endParaRPr lang="en-US" dirty="0"/>
          </a:p>
        </p:txBody>
      </p:sp>
      <p:pic>
        <p:nvPicPr>
          <p:cNvPr id="5" name="Picture 4"/>
          <p:cNvPicPr>
            <a:picLocks noChangeAspect="1"/>
          </p:cNvPicPr>
          <p:nvPr/>
        </p:nvPicPr>
        <p:blipFill>
          <a:blip r:embed="rId2"/>
          <a:stretch>
            <a:fillRect/>
          </a:stretch>
        </p:blipFill>
        <p:spPr>
          <a:xfrm>
            <a:off x="8675378" y="677333"/>
            <a:ext cx="3516622" cy="2156177"/>
          </a:xfrm>
          <a:prstGeom prst="rect">
            <a:avLst/>
          </a:prstGeom>
        </p:spPr>
      </p:pic>
    </p:spTree>
    <p:extLst>
      <p:ext uri="{BB962C8B-B14F-4D97-AF65-F5344CB8AC3E}">
        <p14:creationId xmlns:p14="http://schemas.microsoft.com/office/powerpoint/2010/main" val="438506843"/>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2"/>
            <a:ext cx="12192001" cy="677332"/>
          </a:xfrm>
        </p:spPr>
        <p:txBody>
          <a:bodyPr/>
          <a:lstStyle/>
          <a:p>
            <a:pPr algn="ctr"/>
            <a:r>
              <a:rPr lang="en-US" dirty="0" smtClean="0">
                <a:solidFill>
                  <a:schemeClr val="bg1"/>
                </a:solidFill>
                <a:latin typeface="OCR A Extended" panose="02010509020102010303" pitchFamily="50" charset="0"/>
              </a:rPr>
              <a:t>Osi model </a:t>
            </a:r>
            <a:r>
              <a:rPr lang="en-US" dirty="0" err="1" smtClean="0">
                <a:solidFill>
                  <a:schemeClr val="bg1"/>
                </a:solidFill>
                <a:latin typeface="OCR A Extended" panose="02010509020102010303" pitchFamily="50" charset="0"/>
              </a:rPr>
              <a:t>cont</a:t>
            </a:r>
            <a:r>
              <a:rPr lang="en-US" dirty="0" smtClean="0">
                <a:solidFill>
                  <a:schemeClr val="bg1"/>
                </a:solidFill>
                <a:latin typeface="OCR A Extended" panose="02010509020102010303" pitchFamily="50" charset="0"/>
              </a:rPr>
              <a:t>…</a:t>
            </a:r>
            <a:endParaRPr lang="en-GB" dirty="0">
              <a:solidFill>
                <a:schemeClr val="bg1"/>
              </a:solidFill>
              <a:latin typeface="OCR A Extended" panose="02010509020102010303" pitchFamily="50" charset="0"/>
            </a:endParaRPr>
          </a:p>
        </p:txBody>
      </p:sp>
      <p:sp>
        <p:nvSpPr>
          <p:cNvPr id="3" name="Content Placeholder 2"/>
          <p:cNvSpPr>
            <a:spLocks noGrp="1"/>
          </p:cNvSpPr>
          <p:nvPr>
            <p:ph idx="1"/>
          </p:nvPr>
        </p:nvSpPr>
        <p:spPr>
          <a:xfrm>
            <a:off x="0" y="677335"/>
            <a:ext cx="12192000" cy="5463822"/>
          </a:xfrm>
        </p:spPr>
        <p:txBody>
          <a:bodyPr>
            <a:normAutofit/>
          </a:bodyPr>
          <a:lstStyle/>
          <a:p>
            <a:pPr marL="0" indent="0">
              <a:buNone/>
            </a:pPr>
            <a:r>
              <a:rPr lang="en-US" b="1" dirty="0" smtClean="0">
                <a:latin typeface="OCR A Extended" panose="02010509020102010303" pitchFamily="50" charset="0"/>
              </a:rPr>
              <a:t>Data </a:t>
            </a:r>
            <a:r>
              <a:rPr lang="en-US" b="1" dirty="0">
                <a:latin typeface="OCR A Extended" panose="02010509020102010303" pitchFamily="50" charset="0"/>
              </a:rPr>
              <a:t>Link </a:t>
            </a:r>
            <a:r>
              <a:rPr lang="en-US" b="1" dirty="0" smtClean="0">
                <a:latin typeface="OCR A Extended" panose="02010509020102010303" pitchFamily="50" charset="0"/>
              </a:rPr>
              <a:t>Layer 2</a:t>
            </a:r>
          </a:p>
          <a:p>
            <a:pPr marL="0" indent="0">
              <a:buNone/>
            </a:pPr>
            <a:endParaRPr lang="en-US" b="1" dirty="0" smtClean="0">
              <a:latin typeface="OCR A Extended" panose="02010509020102010303" pitchFamily="50" charset="0"/>
            </a:endParaRPr>
          </a:p>
          <a:p>
            <a:pPr marL="0" indent="0">
              <a:buNone/>
            </a:pPr>
            <a:r>
              <a:rPr lang="en-US" b="1" dirty="0">
                <a:latin typeface="OCR A Extended" panose="02010509020102010303" pitchFamily="50" charset="0"/>
              </a:rPr>
              <a:t>Functions of the Data-link </a:t>
            </a:r>
            <a:r>
              <a:rPr lang="en-US" b="1" dirty="0" smtClean="0">
                <a:latin typeface="OCR A Extended" panose="02010509020102010303" pitchFamily="50" charset="0"/>
              </a:rPr>
              <a:t>layer</a:t>
            </a:r>
            <a:endParaRPr lang="en-US" dirty="0" smtClean="0">
              <a:latin typeface="OCR A Extended" panose="02010509020102010303" pitchFamily="50" charset="0"/>
            </a:endParaRPr>
          </a:p>
          <a:p>
            <a:pPr lvl="1">
              <a:buFont typeface="Wingdings" panose="05000000000000000000" pitchFamily="2" charset="2"/>
              <a:buChar char="Ø"/>
            </a:pPr>
            <a:r>
              <a:rPr lang="en-US" b="1" dirty="0" smtClean="0">
                <a:latin typeface="OCR A Extended" panose="02010509020102010303" pitchFamily="50" charset="0"/>
              </a:rPr>
              <a:t>Access </a:t>
            </a:r>
            <a:r>
              <a:rPr lang="en-US" b="1" dirty="0">
                <a:latin typeface="OCR A Extended" panose="02010509020102010303" pitchFamily="50" charset="0"/>
              </a:rPr>
              <a:t>Control: </a:t>
            </a:r>
            <a:r>
              <a:rPr lang="en-US" dirty="0">
                <a:latin typeface="OCR A Extended" panose="02010509020102010303" pitchFamily="50" charset="0"/>
              </a:rPr>
              <a:t>When two or more devices are connected to the same communication channel, then the data link layer protocols are used to determine which device has control over the link at a given time.</a:t>
            </a:r>
          </a:p>
        </p:txBody>
      </p:sp>
      <p:sp>
        <p:nvSpPr>
          <p:cNvPr id="4" name="Slide Number Placeholder 3"/>
          <p:cNvSpPr>
            <a:spLocks noGrp="1"/>
          </p:cNvSpPr>
          <p:nvPr>
            <p:ph type="sldNum" sz="quarter" idx="10"/>
          </p:nvPr>
        </p:nvSpPr>
        <p:spPr/>
        <p:txBody>
          <a:bodyPr/>
          <a:lstStyle/>
          <a:p>
            <a:r>
              <a:rPr lang="en-US" smtClean="0"/>
              <a:t>PAGE </a:t>
            </a:r>
            <a:fld id="{4A9B5881-4007-4345-955A-79C2656F0C49}" type="slidenum">
              <a:rPr lang="en-US" smtClean="0"/>
              <a:pPr/>
              <a:t>117</a:t>
            </a:fld>
            <a:endParaRPr lang="en-US" dirty="0"/>
          </a:p>
        </p:txBody>
      </p:sp>
      <p:pic>
        <p:nvPicPr>
          <p:cNvPr id="5" name="Picture 4"/>
          <p:cNvPicPr>
            <a:picLocks noChangeAspect="1"/>
          </p:cNvPicPr>
          <p:nvPr/>
        </p:nvPicPr>
        <p:blipFill>
          <a:blip r:embed="rId2"/>
          <a:stretch>
            <a:fillRect/>
          </a:stretch>
        </p:blipFill>
        <p:spPr>
          <a:xfrm>
            <a:off x="8362381" y="677334"/>
            <a:ext cx="3829619" cy="2348088"/>
          </a:xfrm>
          <a:prstGeom prst="rect">
            <a:avLst/>
          </a:prstGeom>
        </p:spPr>
      </p:pic>
    </p:spTree>
    <p:extLst>
      <p:ext uri="{BB962C8B-B14F-4D97-AF65-F5344CB8AC3E}">
        <p14:creationId xmlns:p14="http://schemas.microsoft.com/office/powerpoint/2010/main" val="629684006"/>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2"/>
            <a:ext cx="12192001" cy="677332"/>
          </a:xfrm>
        </p:spPr>
        <p:txBody>
          <a:bodyPr/>
          <a:lstStyle/>
          <a:p>
            <a:pPr algn="ctr"/>
            <a:r>
              <a:rPr lang="en-US" dirty="0" smtClean="0">
                <a:solidFill>
                  <a:schemeClr val="bg1"/>
                </a:solidFill>
                <a:latin typeface="OCR A Extended" panose="02010509020102010303" pitchFamily="50" charset="0"/>
              </a:rPr>
              <a:t>Osi model </a:t>
            </a:r>
            <a:r>
              <a:rPr lang="en-US" dirty="0" err="1" smtClean="0">
                <a:solidFill>
                  <a:schemeClr val="bg1"/>
                </a:solidFill>
                <a:latin typeface="OCR A Extended" panose="02010509020102010303" pitchFamily="50" charset="0"/>
              </a:rPr>
              <a:t>cont</a:t>
            </a:r>
            <a:r>
              <a:rPr lang="en-US" dirty="0" smtClean="0">
                <a:solidFill>
                  <a:schemeClr val="bg1"/>
                </a:solidFill>
                <a:latin typeface="OCR A Extended" panose="02010509020102010303" pitchFamily="50" charset="0"/>
              </a:rPr>
              <a:t>…</a:t>
            </a:r>
            <a:endParaRPr lang="en-GB" dirty="0">
              <a:solidFill>
                <a:schemeClr val="bg1"/>
              </a:solidFill>
              <a:latin typeface="OCR A Extended" panose="02010509020102010303" pitchFamily="50" charset="0"/>
            </a:endParaRPr>
          </a:p>
        </p:txBody>
      </p:sp>
      <p:sp>
        <p:nvSpPr>
          <p:cNvPr id="3" name="Content Placeholder 2"/>
          <p:cNvSpPr>
            <a:spLocks noGrp="1"/>
          </p:cNvSpPr>
          <p:nvPr>
            <p:ph idx="1"/>
          </p:nvPr>
        </p:nvSpPr>
        <p:spPr>
          <a:xfrm>
            <a:off x="0" y="677335"/>
            <a:ext cx="12192000" cy="5463822"/>
          </a:xfrm>
        </p:spPr>
        <p:txBody>
          <a:bodyPr>
            <a:normAutofit/>
          </a:bodyPr>
          <a:lstStyle/>
          <a:p>
            <a:pPr marL="0" indent="0">
              <a:buNone/>
            </a:pPr>
            <a:r>
              <a:rPr lang="en-US" b="1" dirty="0" smtClean="0">
                <a:latin typeface="OCR A Extended" panose="02010509020102010303" pitchFamily="50" charset="0"/>
              </a:rPr>
              <a:t>Data </a:t>
            </a:r>
            <a:r>
              <a:rPr lang="en-US" b="1" dirty="0">
                <a:latin typeface="OCR A Extended" panose="02010509020102010303" pitchFamily="50" charset="0"/>
              </a:rPr>
              <a:t>Link </a:t>
            </a:r>
            <a:r>
              <a:rPr lang="en-US" b="1" dirty="0" smtClean="0">
                <a:latin typeface="OCR A Extended" panose="02010509020102010303" pitchFamily="50" charset="0"/>
              </a:rPr>
              <a:t>Layer 2</a:t>
            </a:r>
          </a:p>
          <a:p>
            <a:pPr marL="0" indent="0">
              <a:buNone/>
            </a:pPr>
            <a:endParaRPr lang="en-US" b="1" dirty="0" smtClean="0">
              <a:latin typeface="OCR A Extended" panose="02010509020102010303" pitchFamily="50" charset="0"/>
            </a:endParaRPr>
          </a:p>
          <a:p>
            <a:pPr marL="0" indent="0">
              <a:buNone/>
            </a:pPr>
            <a:r>
              <a:rPr lang="en-US" b="1" dirty="0">
                <a:latin typeface="OCR A Extended" panose="02010509020102010303" pitchFamily="50" charset="0"/>
              </a:rPr>
              <a:t>Functions of the Data-link </a:t>
            </a:r>
            <a:r>
              <a:rPr lang="en-US" b="1" dirty="0" smtClean="0">
                <a:latin typeface="OCR A Extended" panose="02010509020102010303" pitchFamily="50" charset="0"/>
              </a:rPr>
              <a:t>layer</a:t>
            </a:r>
            <a:endParaRPr lang="en-US" dirty="0">
              <a:latin typeface="OCR A Extended" panose="02010509020102010303" pitchFamily="50" charset="0"/>
            </a:endParaRPr>
          </a:p>
          <a:p>
            <a:pPr lvl="1">
              <a:buFont typeface="Wingdings" panose="05000000000000000000" pitchFamily="2" charset="2"/>
              <a:buChar char="Ø"/>
            </a:pPr>
            <a:r>
              <a:rPr lang="en-US" b="1" dirty="0">
                <a:latin typeface="OCR A Extended" panose="02010509020102010303" pitchFamily="50" charset="0"/>
              </a:rPr>
              <a:t>Error Control: </a:t>
            </a:r>
            <a:r>
              <a:rPr lang="en-US" dirty="0">
                <a:latin typeface="OCR A Extended" panose="02010509020102010303" pitchFamily="50" charset="0"/>
              </a:rPr>
              <a:t>Error control is achieved by adding a calculated value CRC (Cyclic Redundancy Check) that is placed to the Data link layer's trailer which is added to the message frame before it is sent to the physical layer. </a:t>
            </a:r>
            <a:endParaRPr lang="en-US" dirty="0" smtClean="0">
              <a:latin typeface="OCR A Extended" panose="02010509020102010303" pitchFamily="50" charset="0"/>
            </a:endParaRPr>
          </a:p>
          <a:p>
            <a:pPr lvl="1">
              <a:buFont typeface="Wingdings" panose="05000000000000000000" pitchFamily="2" charset="2"/>
              <a:buChar char="Ø"/>
            </a:pPr>
            <a:r>
              <a:rPr lang="en-US" dirty="0" smtClean="0">
                <a:latin typeface="OCR A Extended" panose="02010509020102010303" pitchFamily="50" charset="0"/>
              </a:rPr>
              <a:t>If </a:t>
            </a:r>
            <a:r>
              <a:rPr lang="en-US" dirty="0">
                <a:latin typeface="OCR A Extended" panose="02010509020102010303" pitchFamily="50" charset="0"/>
              </a:rPr>
              <a:t>any error seems to </a:t>
            </a:r>
            <a:r>
              <a:rPr lang="en-US" dirty="0" smtClean="0">
                <a:latin typeface="OCR A Extended" panose="02010509020102010303" pitchFamily="50" charset="0"/>
              </a:rPr>
              <a:t>occur, </a:t>
            </a:r>
            <a:r>
              <a:rPr lang="en-US" dirty="0">
                <a:latin typeface="OCR A Extended" panose="02010509020102010303" pitchFamily="50" charset="0"/>
              </a:rPr>
              <a:t>then the receiver sends the acknowledgment for the retransmission of the corrupted frames</a:t>
            </a:r>
            <a:r>
              <a:rPr lang="en-US" dirty="0" smtClean="0">
                <a:latin typeface="OCR A Extended" panose="02010509020102010303" pitchFamily="50" charset="0"/>
              </a:rPr>
              <a:t>.</a:t>
            </a:r>
            <a:endParaRPr lang="en-US" dirty="0">
              <a:latin typeface="OCR A Extended" panose="02010509020102010303" pitchFamily="50" charset="0"/>
            </a:endParaRPr>
          </a:p>
        </p:txBody>
      </p:sp>
      <p:sp>
        <p:nvSpPr>
          <p:cNvPr id="4" name="Slide Number Placeholder 3"/>
          <p:cNvSpPr>
            <a:spLocks noGrp="1"/>
          </p:cNvSpPr>
          <p:nvPr>
            <p:ph type="sldNum" sz="quarter" idx="10"/>
          </p:nvPr>
        </p:nvSpPr>
        <p:spPr/>
        <p:txBody>
          <a:bodyPr/>
          <a:lstStyle/>
          <a:p>
            <a:r>
              <a:rPr lang="en-US" smtClean="0"/>
              <a:t>PAGE </a:t>
            </a:r>
            <a:fld id="{4A9B5881-4007-4345-955A-79C2656F0C49}" type="slidenum">
              <a:rPr lang="en-US" smtClean="0"/>
              <a:pPr/>
              <a:t>118</a:t>
            </a:fld>
            <a:endParaRPr lang="en-US" dirty="0"/>
          </a:p>
        </p:txBody>
      </p:sp>
      <p:pic>
        <p:nvPicPr>
          <p:cNvPr id="5" name="Picture 4"/>
          <p:cNvPicPr>
            <a:picLocks noChangeAspect="1"/>
          </p:cNvPicPr>
          <p:nvPr/>
        </p:nvPicPr>
        <p:blipFill>
          <a:blip r:embed="rId2"/>
          <a:stretch>
            <a:fillRect/>
          </a:stretch>
        </p:blipFill>
        <p:spPr>
          <a:xfrm>
            <a:off x="8491262" y="677334"/>
            <a:ext cx="3700738" cy="2269066"/>
          </a:xfrm>
          <a:prstGeom prst="rect">
            <a:avLst/>
          </a:prstGeom>
        </p:spPr>
      </p:pic>
    </p:spTree>
    <p:extLst>
      <p:ext uri="{BB962C8B-B14F-4D97-AF65-F5344CB8AC3E}">
        <p14:creationId xmlns:p14="http://schemas.microsoft.com/office/powerpoint/2010/main" val="3088738839"/>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2"/>
            <a:ext cx="12192001" cy="677332"/>
          </a:xfrm>
        </p:spPr>
        <p:txBody>
          <a:bodyPr/>
          <a:lstStyle/>
          <a:p>
            <a:pPr algn="ctr"/>
            <a:r>
              <a:rPr lang="en-US" dirty="0" smtClean="0">
                <a:solidFill>
                  <a:schemeClr val="bg1"/>
                </a:solidFill>
                <a:latin typeface="OCR A Extended" panose="02010509020102010303" pitchFamily="50" charset="0"/>
              </a:rPr>
              <a:t>Osi model </a:t>
            </a:r>
            <a:r>
              <a:rPr lang="en-US" dirty="0" err="1" smtClean="0">
                <a:solidFill>
                  <a:schemeClr val="bg1"/>
                </a:solidFill>
                <a:latin typeface="OCR A Extended" panose="02010509020102010303" pitchFamily="50" charset="0"/>
              </a:rPr>
              <a:t>cont</a:t>
            </a:r>
            <a:r>
              <a:rPr lang="en-US" dirty="0" smtClean="0">
                <a:solidFill>
                  <a:schemeClr val="bg1"/>
                </a:solidFill>
                <a:latin typeface="OCR A Extended" panose="02010509020102010303" pitchFamily="50" charset="0"/>
              </a:rPr>
              <a:t>…</a:t>
            </a:r>
            <a:endParaRPr lang="en-GB" dirty="0">
              <a:solidFill>
                <a:schemeClr val="bg1"/>
              </a:solidFill>
              <a:latin typeface="OCR A Extended" panose="02010509020102010303" pitchFamily="50" charset="0"/>
            </a:endParaRPr>
          </a:p>
        </p:txBody>
      </p:sp>
      <p:sp>
        <p:nvSpPr>
          <p:cNvPr id="3" name="Content Placeholder 2"/>
          <p:cNvSpPr>
            <a:spLocks noGrp="1"/>
          </p:cNvSpPr>
          <p:nvPr>
            <p:ph idx="1"/>
          </p:nvPr>
        </p:nvSpPr>
        <p:spPr>
          <a:xfrm>
            <a:off x="0" y="677335"/>
            <a:ext cx="12192000" cy="5463822"/>
          </a:xfrm>
        </p:spPr>
        <p:txBody>
          <a:bodyPr>
            <a:normAutofit/>
          </a:bodyPr>
          <a:lstStyle/>
          <a:p>
            <a:pPr marL="0" indent="0">
              <a:buNone/>
            </a:pPr>
            <a:r>
              <a:rPr lang="en-US" b="1" dirty="0" smtClean="0">
                <a:latin typeface="OCR A Extended" panose="02010509020102010303" pitchFamily="50" charset="0"/>
              </a:rPr>
              <a:t>Data </a:t>
            </a:r>
            <a:r>
              <a:rPr lang="en-US" b="1" dirty="0">
                <a:latin typeface="OCR A Extended" panose="02010509020102010303" pitchFamily="50" charset="0"/>
              </a:rPr>
              <a:t>Link </a:t>
            </a:r>
            <a:r>
              <a:rPr lang="en-US" b="1" dirty="0" smtClean="0">
                <a:latin typeface="OCR A Extended" panose="02010509020102010303" pitchFamily="50" charset="0"/>
              </a:rPr>
              <a:t>Layer 2</a:t>
            </a:r>
          </a:p>
          <a:p>
            <a:pPr marL="0" indent="0">
              <a:buNone/>
            </a:pPr>
            <a:endParaRPr lang="en-US" b="1" dirty="0" smtClean="0">
              <a:latin typeface="OCR A Extended" panose="02010509020102010303" pitchFamily="50" charset="0"/>
            </a:endParaRPr>
          </a:p>
          <a:p>
            <a:pPr marL="0" indent="0">
              <a:buNone/>
            </a:pPr>
            <a:r>
              <a:rPr lang="en-US" b="1" dirty="0">
                <a:latin typeface="OCR A Extended" panose="02010509020102010303" pitchFamily="50" charset="0"/>
              </a:rPr>
              <a:t>Functions of the Data-link layer</a:t>
            </a:r>
          </a:p>
          <a:p>
            <a:pPr lvl="1">
              <a:buFont typeface="Wingdings" panose="05000000000000000000" pitchFamily="2" charset="2"/>
              <a:buChar char="Ø"/>
            </a:pPr>
            <a:r>
              <a:rPr lang="en-US" b="1" dirty="0" smtClean="0">
                <a:latin typeface="OCR A Extended" panose="02010509020102010303" pitchFamily="50" charset="0"/>
              </a:rPr>
              <a:t>Flow </a:t>
            </a:r>
            <a:r>
              <a:rPr lang="en-US" b="1" dirty="0">
                <a:latin typeface="OCR A Extended" panose="02010509020102010303" pitchFamily="50" charset="0"/>
              </a:rPr>
              <a:t>Control: </a:t>
            </a:r>
            <a:r>
              <a:rPr lang="en-US" dirty="0" smtClean="0">
                <a:latin typeface="OCR A Extended" panose="02010509020102010303" pitchFamily="50" charset="0"/>
              </a:rPr>
              <a:t>It </a:t>
            </a:r>
            <a:r>
              <a:rPr lang="en-US" dirty="0">
                <a:latin typeface="OCR A Extended" panose="02010509020102010303" pitchFamily="50" charset="0"/>
              </a:rPr>
              <a:t>is the technique through which the constant data rate is maintained on both the sides so that no data get corrupted. </a:t>
            </a:r>
            <a:endParaRPr lang="en-US" dirty="0" smtClean="0">
              <a:latin typeface="OCR A Extended" panose="02010509020102010303" pitchFamily="50" charset="0"/>
            </a:endParaRPr>
          </a:p>
          <a:p>
            <a:pPr lvl="1">
              <a:buFont typeface="Wingdings" panose="05000000000000000000" pitchFamily="2" charset="2"/>
              <a:buChar char="Ø"/>
            </a:pPr>
            <a:r>
              <a:rPr lang="en-US" dirty="0" smtClean="0">
                <a:latin typeface="OCR A Extended" panose="02010509020102010303" pitchFamily="50" charset="0"/>
              </a:rPr>
              <a:t>It </a:t>
            </a:r>
            <a:r>
              <a:rPr lang="en-US" dirty="0">
                <a:latin typeface="OCR A Extended" panose="02010509020102010303" pitchFamily="50" charset="0"/>
              </a:rPr>
              <a:t>ensures that the transmitting station such as a server with higher processing speed does not exceed the receiving station, with lower processing speed</a:t>
            </a:r>
            <a:r>
              <a:rPr lang="en-US" dirty="0" smtClean="0">
                <a:latin typeface="OCR A Extended" panose="02010509020102010303" pitchFamily="50" charset="0"/>
              </a:rPr>
              <a:t>.</a:t>
            </a:r>
          </a:p>
        </p:txBody>
      </p:sp>
      <p:sp>
        <p:nvSpPr>
          <p:cNvPr id="4" name="Slide Number Placeholder 3"/>
          <p:cNvSpPr>
            <a:spLocks noGrp="1"/>
          </p:cNvSpPr>
          <p:nvPr>
            <p:ph type="sldNum" sz="quarter" idx="10"/>
          </p:nvPr>
        </p:nvSpPr>
        <p:spPr/>
        <p:txBody>
          <a:bodyPr/>
          <a:lstStyle/>
          <a:p>
            <a:r>
              <a:rPr lang="en-US" smtClean="0"/>
              <a:t>PAGE </a:t>
            </a:r>
            <a:fld id="{4A9B5881-4007-4345-955A-79C2656F0C49}" type="slidenum">
              <a:rPr lang="en-US" smtClean="0"/>
              <a:pPr/>
              <a:t>119</a:t>
            </a:fld>
            <a:endParaRPr lang="en-US" dirty="0"/>
          </a:p>
        </p:txBody>
      </p:sp>
      <p:pic>
        <p:nvPicPr>
          <p:cNvPr id="5" name="Picture 4"/>
          <p:cNvPicPr>
            <a:picLocks noChangeAspect="1"/>
          </p:cNvPicPr>
          <p:nvPr/>
        </p:nvPicPr>
        <p:blipFill>
          <a:blip r:embed="rId2"/>
          <a:stretch>
            <a:fillRect/>
          </a:stretch>
        </p:blipFill>
        <p:spPr>
          <a:xfrm>
            <a:off x="8472850" y="677333"/>
            <a:ext cx="3719150" cy="2280355"/>
          </a:xfrm>
          <a:prstGeom prst="rect">
            <a:avLst/>
          </a:prstGeom>
        </p:spPr>
      </p:pic>
    </p:spTree>
    <p:extLst>
      <p:ext uri="{BB962C8B-B14F-4D97-AF65-F5344CB8AC3E}">
        <p14:creationId xmlns:p14="http://schemas.microsoft.com/office/powerpoint/2010/main" val="322022286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58AE6-56F6-44E8-8BBF-23277B1773E4}"/>
              </a:ext>
            </a:extLst>
          </p:cNvPr>
          <p:cNvSpPr>
            <a:spLocks noGrp="1"/>
          </p:cNvSpPr>
          <p:nvPr>
            <p:ph type="title"/>
          </p:nvPr>
        </p:nvSpPr>
        <p:spPr>
          <a:xfrm>
            <a:off x="0" y="0"/>
            <a:ext cx="12192000" cy="1042506"/>
          </a:xfrm>
        </p:spPr>
        <p:txBody>
          <a:bodyPr/>
          <a:lstStyle/>
          <a:p>
            <a:pPr algn="ctr"/>
            <a:r>
              <a:rPr lang="en-US" sz="4800" b="1" dirty="0" smtClean="0">
                <a:solidFill>
                  <a:schemeClr val="bg1"/>
                </a:solidFill>
                <a:latin typeface="OCR A Extended" panose="02010509020102010303" pitchFamily="50" charset="0"/>
              </a:rPr>
              <a:t>Network TYPES CONT…</a:t>
            </a:r>
            <a:endParaRPr lang="en-US" sz="4800" b="1" dirty="0">
              <a:solidFill>
                <a:schemeClr val="bg1"/>
              </a:solidFill>
              <a:latin typeface="OCR A Extended" panose="02010509020102010303" pitchFamily="50" charset="0"/>
            </a:endParaRPr>
          </a:p>
        </p:txBody>
      </p:sp>
      <p:sp>
        <p:nvSpPr>
          <p:cNvPr id="4" name="Content Placeholder 3">
            <a:extLst>
              <a:ext uri="{FF2B5EF4-FFF2-40B4-BE49-F238E27FC236}">
                <a16:creationId xmlns:a16="http://schemas.microsoft.com/office/drawing/2014/main" id="{8B863B31-6429-468C-9624-0D0BBDBACA62}"/>
              </a:ext>
            </a:extLst>
          </p:cNvPr>
          <p:cNvSpPr>
            <a:spLocks noGrp="1"/>
          </p:cNvSpPr>
          <p:nvPr>
            <p:ph idx="1"/>
          </p:nvPr>
        </p:nvSpPr>
        <p:spPr>
          <a:xfrm>
            <a:off x="0" y="1042505"/>
            <a:ext cx="12192000" cy="5087361"/>
          </a:xfrm>
        </p:spPr>
        <p:txBody>
          <a:bodyPr>
            <a:normAutofit/>
          </a:bodyPr>
          <a:lstStyle/>
          <a:p>
            <a:pPr marL="0" indent="0" algn="just">
              <a:buNone/>
            </a:pPr>
            <a:r>
              <a:rPr lang="en-US" b="1" dirty="0">
                <a:latin typeface="OCR A Extended" panose="02010509020102010303" pitchFamily="50" charset="0"/>
              </a:rPr>
              <a:t>W</a:t>
            </a:r>
            <a:r>
              <a:rPr lang="en-US" b="1" dirty="0" smtClean="0">
                <a:latin typeface="OCR A Extended" panose="02010509020102010303" pitchFamily="50" charset="0"/>
              </a:rPr>
              <a:t>ide </a:t>
            </a:r>
            <a:r>
              <a:rPr lang="en-US" b="1" dirty="0">
                <a:latin typeface="OCR A Extended" panose="02010509020102010303" pitchFamily="50" charset="0"/>
              </a:rPr>
              <a:t>area network</a:t>
            </a:r>
            <a:r>
              <a:rPr lang="en-US" dirty="0">
                <a:latin typeface="OCR A Extended" panose="02010509020102010303" pitchFamily="50" charset="0"/>
              </a:rPr>
              <a:t>?</a:t>
            </a:r>
          </a:p>
          <a:p>
            <a:pPr algn="just">
              <a:buFont typeface="Wingdings" panose="05000000000000000000" pitchFamily="2" charset="2"/>
              <a:buChar char="Ø"/>
            </a:pPr>
            <a:r>
              <a:rPr lang="en-US" dirty="0">
                <a:latin typeface="OCR A Extended" panose="02010509020102010303" pitchFamily="50" charset="0"/>
              </a:rPr>
              <a:t>A wide area network (WAN) provides networking capabilities between two different geographical locations locally or worldwide. </a:t>
            </a:r>
            <a:endParaRPr lang="en-US" dirty="0" smtClean="0">
              <a:latin typeface="OCR A Extended" panose="02010509020102010303" pitchFamily="50" charset="0"/>
            </a:endParaRPr>
          </a:p>
          <a:p>
            <a:pPr algn="just">
              <a:buFont typeface="Wingdings" panose="05000000000000000000" pitchFamily="2" charset="2"/>
              <a:buChar char="Ø"/>
            </a:pPr>
            <a:endParaRPr lang="en-US" dirty="0" smtClean="0">
              <a:latin typeface="OCR A Extended" panose="02010509020102010303" pitchFamily="50" charset="0"/>
            </a:endParaRPr>
          </a:p>
          <a:p>
            <a:pPr algn="just">
              <a:buFont typeface="Wingdings" panose="05000000000000000000" pitchFamily="2" charset="2"/>
              <a:buChar char="Ø"/>
            </a:pPr>
            <a:r>
              <a:rPr lang="en-US" dirty="0" smtClean="0">
                <a:latin typeface="OCR A Extended" panose="02010509020102010303" pitchFamily="50" charset="0"/>
              </a:rPr>
              <a:t>For </a:t>
            </a:r>
            <a:r>
              <a:rPr lang="en-US" dirty="0">
                <a:latin typeface="OCR A Extended" panose="02010509020102010303" pitchFamily="50" charset="0"/>
              </a:rPr>
              <a:t>example, a WAN is used to connect an organization's head office with branch offices all over the country. </a:t>
            </a:r>
            <a:endParaRPr lang="en-US" dirty="0" smtClean="0">
              <a:latin typeface="OCR A Extended" panose="02010509020102010303" pitchFamily="50" charset="0"/>
            </a:endParaRPr>
          </a:p>
          <a:p>
            <a:pPr algn="just">
              <a:buFont typeface="Wingdings" panose="05000000000000000000" pitchFamily="2" charset="2"/>
              <a:buChar char="Ø"/>
            </a:pPr>
            <a:endParaRPr lang="en-US" dirty="0">
              <a:latin typeface="OCR A Extended" panose="02010509020102010303" pitchFamily="50" charset="0"/>
            </a:endParaRPr>
          </a:p>
          <a:p>
            <a:pPr algn="just">
              <a:buFont typeface="Wingdings" panose="05000000000000000000" pitchFamily="2" charset="2"/>
              <a:buChar char="Ø"/>
            </a:pPr>
            <a:r>
              <a:rPr lang="en-US" dirty="0" smtClean="0">
                <a:latin typeface="OCR A Extended" panose="02010509020102010303" pitchFamily="50" charset="0"/>
              </a:rPr>
              <a:t>A </a:t>
            </a:r>
            <a:r>
              <a:rPr lang="en-US" dirty="0">
                <a:latin typeface="OCR A Extended" panose="02010509020102010303" pitchFamily="50" charset="0"/>
              </a:rPr>
              <a:t>WAN links multiple LANs together to create one super network. As a MAN, you use a virtual private network (VPN) to manage the connection between different LANs.</a:t>
            </a:r>
          </a:p>
        </p:txBody>
      </p:sp>
      <p:sp>
        <p:nvSpPr>
          <p:cNvPr id="6" name="Slide Number Placeholder 5"/>
          <p:cNvSpPr>
            <a:spLocks noGrp="1"/>
          </p:cNvSpPr>
          <p:nvPr>
            <p:ph type="sldNum" sz="quarter" idx="10"/>
          </p:nvPr>
        </p:nvSpPr>
        <p:spPr/>
        <p:txBody>
          <a:bodyPr/>
          <a:lstStyle/>
          <a:p>
            <a:r>
              <a:rPr lang="en-US" smtClean="0"/>
              <a:t>PAGE </a:t>
            </a:r>
            <a:fld id="{4A9B5881-4007-4345-955A-79C2656F0C49}" type="slidenum">
              <a:rPr lang="en-US" smtClean="0"/>
              <a:pPr/>
              <a:t>12</a:t>
            </a:fld>
            <a:endParaRPr lang="en-US" dirty="0"/>
          </a:p>
        </p:txBody>
      </p:sp>
      <p:pic>
        <p:nvPicPr>
          <p:cNvPr id="5" name="Picture 4"/>
          <p:cNvPicPr>
            <a:picLocks noChangeAspect="1"/>
          </p:cNvPicPr>
          <p:nvPr/>
        </p:nvPicPr>
        <p:blipFill>
          <a:blip r:embed="rId2"/>
          <a:stretch>
            <a:fillRect/>
          </a:stretch>
        </p:blipFill>
        <p:spPr>
          <a:xfrm>
            <a:off x="11143397" y="0"/>
            <a:ext cx="1048603" cy="1042506"/>
          </a:xfrm>
          <a:prstGeom prst="rect">
            <a:avLst/>
          </a:prstGeom>
        </p:spPr>
      </p:pic>
    </p:spTree>
    <p:extLst>
      <p:ext uri="{BB962C8B-B14F-4D97-AF65-F5344CB8AC3E}">
        <p14:creationId xmlns:p14="http://schemas.microsoft.com/office/powerpoint/2010/main" val="3243318668"/>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2"/>
            <a:ext cx="12192001" cy="677332"/>
          </a:xfrm>
        </p:spPr>
        <p:txBody>
          <a:bodyPr/>
          <a:lstStyle/>
          <a:p>
            <a:pPr algn="ctr"/>
            <a:r>
              <a:rPr lang="en-US" dirty="0" smtClean="0">
                <a:solidFill>
                  <a:schemeClr val="bg1"/>
                </a:solidFill>
                <a:latin typeface="OCR A Extended" panose="02010509020102010303" pitchFamily="50" charset="0"/>
              </a:rPr>
              <a:t>Osi model </a:t>
            </a:r>
            <a:r>
              <a:rPr lang="en-US" dirty="0" err="1" smtClean="0">
                <a:solidFill>
                  <a:schemeClr val="bg1"/>
                </a:solidFill>
                <a:latin typeface="OCR A Extended" panose="02010509020102010303" pitchFamily="50" charset="0"/>
              </a:rPr>
              <a:t>cont</a:t>
            </a:r>
            <a:r>
              <a:rPr lang="en-US" dirty="0" smtClean="0">
                <a:solidFill>
                  <a:schemeClr val="bg1"/>
                </a:solidFill>
                <a:latin typeface="OCR A Extended" panose="02010509020102010303" pitchFamily="50" charset="0"/>
              </a:rPr>
              <a:t>…</a:t>
            </a:r>
            <a:endParaRPr lang="en-GB" dirty="0">
              <a:solidFill>
                <a:schemeClr val="bg1"/>
              </a:solidFill>
              <a:latin typeface="OCR A Extended" panose="02010509020102010303" pitchFamily="50" charset="0"/>
            </a:endParaRPr>
          </a:p>
        </p:txBody>
      </p:sp>
      <p:sp>
        <p:nvSpPr>
          <p:cNvPr id="3" name="Content Placeholder 2"/>
          <p:cNvSpPr>
            <a:spLocks noGrp="1"/>
          </p:cNvSpPr>
          <p:nvPr>
            <p:ph idx="1"/>
          </p:nvPr>
        </p:nvSpPr>
        <p:spPr>
          <a:xfrm>
            <a:off x="0" y="677335"/>
            <a:ext cx="12192000" cy="5463822"/>
          </a:xfrm>
        </p:spPr>
        <p:txBody>
          <a:bodyPr>
            <a:normAutofit/>
          </a:bodyPr>
          <a:lstStyle/>
          <a:p>
            <a:pPr marL="0" indent="0">
              <a:buNone/>
            </a:pPr>
            <a:r>
              <a:rPr lang="en-US" b="1" dirty="0" smtClean="0">
                <a:latin typeface="OCR A Extended" panose="02010509020102010303" pitchFamily="50" charset="0"/>
              </a:rPr>
              <a:t>Network Layer 3</a:t>
            </a:r>
          </a:p>
          <a:p>
            <a:pPr marL="0" indent="0">
              <a:buNone/>
            </a:pPr>
            <a:endParaRPr lang="en-US" b="1" dirty="0">
              <a:latin typeface="OCR A Extended" panose="02010509020102010303" pitchFamily="50" charset="0"/>
            </a:endParaRPr>
          </a:p>
          <a:p>
            <a:pPr marL="0" indent="0">
              <a:buNone/>
            </a:pPr>
            <a:r>
              <a:rPr lang="en-US" dirty="0">
                <a:latin typeface="OCR A Extended" panose="02010509020102010303" pitchFamily="50" charset="0"/>
              </a:rPr>
              <a:t>The network layer provides the functional and procedural means of transferring packets from one node to another connected in </a:t>
            </a:r>
            <a:r>
              <a:rPr lang="en-US" dirty="0" smtClean="0">
                <a:latin typeface="OCR A Extended" panose="02010509020102010303" pitchFamily="50" charset="0"/>
              </a:rPr>
              <a:t>different networks.</a:t>
            </a:r>
          </a:p>
          <a:p>
            <a:pPr marL="0" indent="0">
              <a:buNone/>
            </a:pPr>
            <a:endParaRPr lang="en-US" dirty="0" smtClean="0">
              <a:latin typeface="OCR A Extended" panose="02010509020102010303" pitchFamily="50" charset="0"/>
            </a:endParaRPr>
          </a:p>
        </p:txBody>
      </p:sp>
      <p:sp>
        <p:nvSpPr>
          <p:cNvPr id="4" name="Slide Number Placeholder 3"/>
          <p:cNvSpPr>
            <a:spLocks noGrp="1"/>
          </p:cNvSpPr>
          <p:nvPr>
            <p:ph type="sldNum" sz="quarter" idx="10"/>
          </p:nvPr>
        </p:nvSpPr>
        <p:spPr/>
        <p:txBody>
          <a:bodyPr/>
          <a:lstStyle/>
          <a:p>
            <a:r>
              <a:rPr lang="en-US" smtClean="0"/>
              <a:t>PAGE </a:t>
            </a:r>
            <a:fld id="{4A9B5881-4007-4345-955A-79C2656F0C49}" type="slidenum">
              <a:rPr lang="en-US" smtClean="0"/>
              <a:pPr/>
              <a:t>120</a:t>
            </a:fld>
            <a:endParaRPr lang="en-US" dirty="0"/>
          </a:p>
        </p:txBody>
      </p:sp>
      <p:pic>
        <p:nvPicPr>
          <p:cNvPr id="5" name="Picture 4"/>
          <p:cNvPicPr>
            <a:picLocks noChangeAspect="1"/>
          </p:cNvPicPr>
          <p:nvPr/>
        </p:nvPicPr>
        <p:blipFill>
          <a:blip r:embed="rId2"/>
          <a:stretch>
            <a:fillRect/>
          </a:stretch>
        </p:blipFill>
        <p:spPr>
          <a:xfrm>
            <a:off x="8308622" y="699912"/>
            <a:ext cx="3860800" cy="2390650"/>
          </a:xfrm>
          <a:prstGeom prst="rect">
            <a:avLst/>
          </a:prstGeom>
        </p:spPr>
      </p:pic>
    </p:spTree>
    <p:extLst>
      <p:ext uri="{BB962C8B-B14F-4D97-AF65-F5344CB8AC3E}">
        <p14:creationId xmlns:p14="http://schemas.microsoft.com/office/powerpoint/2010/main" val="3959004912"/>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2"/>
            <a:ext cx="12192001" cy="677332"/>
          </a:xfrm>
        </p:spPr>
        <p:txBody>
          <a:bodyPr/>
          <a:lstStyle/>
          <a:p>
            <a:pPr algn="ctr"/>
            <a:r>
              <a:rPr lang="en-US" dirty="0" smtClean="0">
                <a:solidFill>
                  <a:schemeClr val="bg1"/>
                </a:solidFill>
                <a:latin typeface="OCR A Extended" panose="02010509020102010303" pitchFamily="50" charset="0"/>
              </a:rPr>
              <a:t>Osi model </a:t>
            </a:r>
            <a:r>
              <a:rPr lang="en-US" dirty="0" err="1" smtClean="0">
                <a:solidFill>
                  <a:schemeClr val="bg1"/>
                </a:solidFill>
                <a:latin typeface="OCR A Extended" panose="02010509020102010303" pitchFamily="50" charset="0"/>
              </a:rPr>
              <a:t>cont</a:t>
            </a:r>
            <a:r>
              <a:rPr lang="en-US" dirty="0" smtClean="0">
                <a:solidFill>
                  <a:schemeClr val="bg1"/>
                </a:solidFill>
                <a:latin typeface="OCR A Extended" panose="02010509020102010303" pitchFamily="50" charset="0"/>
              </a:rPr>
              <a:t>…</a:t>
            </a:r>
            <a:endParaRPr lang="en-GB" dirty="0">
              <a:solidFill>
                <a:schemeClr val="bg1"/>
              </a:solidFill>
              <a:latin typeface="OCR A Extended" panose="02010509020102010303" pitchFamily="50" charset="0"/>
            </a:endParaRPr>
          </a:p>
        </p:txBody>
      </p:sp>
      <p:sp>
        <p:nvSpPr>
          <p:cNvPr id="3" name="Content Placeholder 2"/>
          <p:cNvSpPr>
            <a:spLocks noGrp="1"/>
          </p:cNvSpPr>
          <p:nvPr>
            <p:ph idx="1"/>
          </p:nvPr>
        </p:nvSpPr>
        <p:spPr>
          <a:xfrm>
            <a:off x="0" y="699913"/>
            <a:ext cx="12192000" cy="5441244"/>
          </a:xfrm>
        </p:spPr>
        <p:txBody>
          <a:bodyPr>
            <a:normAutofit/>
          </a:bodyPr>
          <a:lstStyle/>
          <a:p>
            <a:pPr marL="0" indent="0">
              <a:buNone/>
            </a:pPr>
            <a:r>
              <a:rPr lang="en-US" b="1" dirty="0" smtClean="0">
                <a:latin typeface="OCR A Extended" panose="02010509020102010303" pitchFamily="50" charset="0"/>
              </a:rPr>
              <a:t>Network Layer 3</a:t>
            </a:r>
          </a:p>
          <a:p>
            <a:pPr marL="0" indent="0">
              <a:buNone/>
            </a:pPr>
            <a:endParaRPr lang="en-US" b="1" dirty="0">
              <a:latin typeface="OCR A Extended" panose="02010509020102010303" pitchFamily="50" charset="0"/>
            </a:endParaRPr>
          </a:p>
          <a:p>
            <a:pPr lvl="1">
              <a:buFont typeface="Wingdings" panose="05000000000000000000" pitchFamily="2" charset="2"/>
              <a:buChar char="Ø"/>
            </a:pPr>
            <a:r>
              <a:rPr lang="en-US" dirty="0">
                <a:latin typeface="OCR A Extended" panose="02010509020102010303" pitchFamily="50" charset="0"/>
              </a:rPr>
              <a:t>It </a:t>
            </a:r>
            <a:r>
              <a:rPr lang="en-US" dirty="0" smtClean="0">
                <a:latin typeface="OCR A Extended" panose="02010509020102010303" pitchFamily="50" charset="0"/>
              </a:rPr>
              <a:t>manages </a:t>
            </a:r>
            <a:r>
              <a:rPr lang="en-US" dirty="0">
                <a:latin typeface="OCR A Extended" panose="02010509020102010303" pitchFamily="50" charset="0"/>
              </a:rPr>
              <a:t>device addressing, tracks the location of devices on the network.</a:t>
            </a:r>
          </a:p>
          <a:p>
            <a:pPr lvl="1">
              <a:buFont typeface="Wingdings" panose="05000000000000000000" pitchFamily="2" charset="2"/>
              <a:buChar char="Ø"/>
            </a:pPr>
            <a:r>
              <a:rPr lang="en-US" dirty="0">
                <a:latin typeface="OCR A Extended" panose="02010509020102010303" pitchFamily="50" charset="0"/>
              </a:rPr>
              <a:t>It determines the best path to move data from source to the destination based on the network conditions, the priority of service, and other factors</a:t>
            </a:r>
            <a:r>
              <a:rPr lang="en-US" dirty="0" smtClean="0">
                <a:latin typeface="OCR A Extended" panose="02010509020102010303" pitchFamily="50" charset="0"/>
              </a:rPr>
              <a:t>.</a:t>
            </a:r>
            <a:endParaRPr lang="en-US" dirty="0">
              <a:latin typeface="OCR A Extended" panose="02010509020102010303" pitchFamily="50" charset="0"/>
            </a:endParaRPr>
          </a:p>
        </p:txBody>
      </p:sp>
      <p:sp>
        <p:nvSpPr>
          <p:cNvPr id="4" name="Slide Number Placeholder 3"/>
          <p:cNvSpPr>
            <a:spLocks noGrp="1"/>
          </p:cNvSpPr>
          <p:nvPr>
            <p:ph type="sldNum" sz="quarter" idx="10"/>
          </p:nvPr>
        </p:nvSpPr>
        <p:spPr/>
        <p:txBody>
          <a:bodyPr/>
          <a:lstStyle/>
          <a:p>
            <a:r>
              <a:rPr lang="en-US" smtClean="0"/>
              <a:t>PAGE </a:t>
            </a:r>
            <a:fld id="{4A9B5881-4007-4345-955A-79C2656F0C49}" type="slidenum">
              <a:rPr lang="en-US" smtClean="0"/>
              <a:pPr/>
              <a:t>121</a:t>
            </a:fld>
            <a:endParaRPr lang="en-US" dirty="0"/>
          </a:p>
        </p:txBody>
      </p:sp>
      <p:pic>
        <p:nvPicPr>
          <p:cNvPr id="5" name="Picture 4"/>
          <p:cNvPicPr>
            <a:picLocks noChangeAspect="1"/>
          </p:cNvPicPr>
          <p:nvPr/>
        </p:nvPicPr>
        <p:blipFill>
          <a:blip r:embed="rId2"/>
          <a:stretch>
            <a:fillRect/>
          </a:stretch>
        </p:blipFill>
        <p:spPr>
          <a:xfrm>
            <a:off x="8308622" y="699912"/>
            <a:ext cx="3860800" cy="2390650"/>
          </a:xfrm>
          <a:prstGeom prst="rect">
            <a:avLst/>
          </a:prstGeom>
        </p:spPr>
      </p:pic>
    </p:spTree>
    <p:extLst>
      <p:ext uri="{BB962C8B-B14F-4D97-AF65-F5344CB8AC3E}">
        <p14:creationId xmlns:p14="http://schemas.microsoft.com/office/powerpoint/2010/main" val="328000332"/>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2"/>
            <a:ext cx="12192001" cy="677332"/>
          </a:xfrm>
        </p:spPr>
        <p:txBody>
          <a:bodyPr/>
          <a:lstStyle/>
          <a:p>
            <a:pPr algn="ctr"/>
            <a:r>
              <a:rPr lang="en-US" dirty="0" smtClean="0">
                <a:solidFill>
                  <a:schemeClr val="bg1"/>
                </a:solidFill>
                <a:latin typeface="OCR A Extended" panose="02010509020102010303" pitchFamily="50" charset="0"/>
              </a:rPr>
              <a:t>Osi model </a:t>
            </a:r>
            <a:r>
              <a:rPr lang="en-US" dirty="0" err="1" smtClean="0">
                <a:solidFill>
                  <a:schemeClr val="bg1"/>
                </a:solidFill>
                <a:latin typeface="OCR A Extended" panose="02010509020102010303" pitchFamily="50" charset="0"/>
              </a:rPr>
              <a:t>cont</a:t>
            </a:r>
            <a:r>
              <a:rPr lang="en-US" dirty="0" smtClean="0">
                <a:solidFill>
                  <a:schemeClr val="bg1"/>
                </a:solidFill>
                <a:latin typeface="OCR A Extended" panose="02010509020102010303" pitchFamily="50" charset="0"/>
              </a:rPr>
              <a:t>…</a:t>
            </a:r>
            <a:endParaRPr lang="en-GB" dirty="0">
              <a:solidFill>
                <a:schemeClr val="bg1"/>
              </a:solidFill>
              <a:latin typeface="OCR A Extended" panose="02010509020102010303" pitchFamily="50" charset="0"/>
            </a:endParaRPr>
          </a:p>
        </p:txBody>
      </p:sp>
      <p:sp>
        <p:nvSpPr>
          <p:cNvPr id="3" name="Content Placeholder 2"/>
          <p:cNvSpPr>
            <a:spLocks noGrp="1"/>
          </p:cNvSpPr>
          <p:nvPr>
            <p:ph idx="1"/>
          </p:nvPr>
        </p:nvSpPr>
        <p:spPr>
          <a:xfrm>
            <a:off x="0" y="699913"/>
            <a:ext cx="12192000" cy="5441244"/>
          </a:xfrm>
        </p:spPr>
        <p:txBody>
          <a:bodyPr>
            <a:normAutofit/>
          </a:bodyPr>
          <a:lstStyle/>
          <a:p>
            <a:pPr marL="0" indent="0">
              <a:buNone/>
            </a:pPr>
            <a:r>
              <a:rPr lang="en-US" b="1" dirty="0" smtClean="0">
                <a:latin typeface="OCR A Extended" panose="02010509020102010303" pitchFamily="50" charset="0"/>
              </a:rPr>
              <a:t>Network Layer 3</a:t>
            </a:r>
          </a:p>
          <a:p>
            <a:pPr marL="0" indent="0">
              <a:buNone/>
            </a:pPr>
            <a:endParaRPr lang="en-US" b="1" dirty="0">
              <a:latin typeface="OCR A Extended" panose="02010509020102010303" pitchFamily="50" charset="0"/>
            </a:endParaRPr>
          </a:p>
          <a:p>
            <a:pPr lvl="1">
              <a:buFont typeface="Wingdings" panose="05000000000000000000" pitchFamily="2" charset="2"/>
              <a:buChar char="Ø"/>
            </a:pPr>
            <a:r>
              <a:rPr lang="en-US" dirty="0" smtClean="0">
                <a:latin typeface="OCR A Extended" panose="02010509020102010303" pitchFamily="50" charset="0"/>
              </a:rPr>
              <a:t>Routers </a:t>
            </a:r>
            <a:r>
              <a:rPr lang="en-US" dirty="0">
                <a:latin typeface="OCR A Extended" panose="02010509020102010303" pitchFamily="50" charset="0"/>
              </a:rPr>
              <a:t>are the layer 3 devices, they are specified in this layer and used to provide the routing services within an internetwork.</a:t>
            </a:r>
          </a:p>
          <a:p>
            <a:pPr lvl="1">
              <a:buFont typeface="Wingdings" panose="05000000000000000000" pitchFamily="2" charset="2"/>
              <a:buChar char="Ø"/>
            </a:pPr>
            <a:r>
              <a:rPr lang="en-US" dirty="0">
                <a:latin typeface="OCR A Extended" panose="02010509020102010303" pitchFamily="50" charset="0"/>
              </a:rPr>
              <a:t>The protocols used to route the network traffic are known as Network layer protocols. Examples of protocols are </a:t>
            </a:r>
            <a:r>
              <a:rPr lang="en-US" dirty="0" smtClean="0">
                <a:latin typeface="OCR A Extended" panose="02010509020102010303" pitchFamily="50" charset="0"/>
              </a:rPr>
              <a:t>IPv4 </a:t>
            </a:r>
            <a:r>
              <a:rPr lang="en-US" dirty="0">
                <a:latin typeface="OCR A Extended" panose="02010509020102010303" pitchFamily="50" charset="0"/>
              </a:rPr>
              <a:t>and Ipv6.</a:t>
            </a:r>
            <a:endParaRPr lang="en-US" dirty="0" smtClean="0">
              <a:latin typeface="OCR A Extended" panose="02010509020102010303" pitchFamily="50" charset="0"/>
            </a:endParaRPr>
          </a:p>
        </p:txBody>
      </p:sp>
      <p:sp>
        <p:nvSpPr>
          <p:cNvPr id="4" name="Slide Number Placeholder 3"/>
          <p:cNvSpPr>
            <a:spLocks noGrp="1"/>
          </p:cNvSpPr>
          <p:nvPr>
            <p:ph type="sldNum" sz="quarter" idx="10"/>
          </p:nvPr>
        </p:nvSpPr>
        <p:spPr/>
        <p:txBody>
          <a:bodyPr/>
          <a:lstStyle/>
          <a:p>
            <a:r>
              <a:rPr lang="en-US" smtClean="0"/>
              <a:t>PAGE </a:t>
            </a:r>
            <a:fld id="{4A9B5881-4007-4345-955A-79C2656F0C49}" type="slidenum">
              <a:rPr lang="en-US" smtClean="0"/>
              <a:pPr/>
              <a:t>122</a:t>
            </a:fld>
            <a:endParaRPr lang="en-US" dirty="0"/>
          </a:p>
        </p:txBody>
      </p:sp>
      <p:pic>
        <p:nvPicPr>
          <p:cNvPr id="5" name="Picture 4"/>
          <p:cNvPicPr>
            <a:picLocks noChangeAspect="1"/>
          </p:cNvPicPr>
          <p:nvPr/>
        </p:nvPicPr>
        <p:blipFill>
          <a:blip r:embed="rId2"/>
          <a:stretch>
            <a:fillRect/>
          </a:stretch>
        </p:blipFill>
        <p:spPr>
          <a:xfrm>
            <a:off x="8308622" y="699912"/>
            <a:ext cx="3860800" cy="2390650"/>
          </a:xfrm>
          <a:prstGeom prst="rect">
            <a:avLst/>
          </a:prstGeom>
        </p:spPr>
      </p:pic>
    </p:spTree>
    <p:extLst>
      <p:ext uri="{BB962C8B-B14F-4D97-AF65-F5344CB8AC3E}">
        <p14:creationId xmlns:p14="http://schemas.microsoft.com/office/powerpoint/2010/main" val="901864594"/>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2"/>
            <a:ext cx="12192001" cy="677332"/>
          </a:xfrm>
        </p:spPr>
        <p:txBody>
          <a:bodyPr/>
          <a:lstStyle/>
          <a:p>
            <a:pPr algn="ctr"/>
            <a:r>
              <a:rPr lang="en-US" dirty="0" smtClean="0">
                <a:solidFill>
                  <a:schemeClr val="bg1"/>
                </a:solidFill>
                <a:latin typeface="OCR A Extended" panose="02010509020102010303" pitchFamily="50" charset="0"/>
              </a:rPr>
              <a:t>Osi model </a:t>
            </a:r>
            <a:r>
              <a:rPr lang="en-US" dirty="0" err="1" smtClean="0">
                <a:solidFill>
                  <a:schemeClr val="bg1"/>
                </a:solidFill>
                <a:latin typeface="OCR A Extended" panose="02010509020102010303" pitchFamily="50" charset="0"/>
              </a:rPr>
              <a:t>cont</a:t>
            </a:r>
            <a:r>
              <a:rPr lang="en-US" dirty="0" smtClean="0">
                <a:solidFill>
                  <a:schemeClr val="bg1"/>
                </a:solidFill>
                <a:latin typeface="OCR A Extended" panose="02010509020102010303" pitchFamily="50" charset="0"/>
              </a:rPr>
              <a:t>…</a:t>
            </a:r>
            <a:endParaRPr lang="en-GB" dirty="0">
              <a:solidFill>
                <a:schemeClr val="bg1"/>
              </a:solidFill>
              <a:latin typeface="OCR A Extended" panose="02010509020102010303" pitchFamily="50" charset="0"/>
            </a:endParaRPr>
          </a:p>
        </p:txBody>
      </p:sp>
      <p:sp>
        <p:nvSpPr>
          <p:cNvPr id="3" name="Content Placeholder 2"/>
          <p:cNvSpPr>
            <a:spLocks noGrp="1"/>
          </p:cNvSpPr>
          <p:nvPr>
            <p:ph idx="1"/>
          </p:nvPr>
        </p:nvSpPr>
        <p:spPr>
          <a:xfrm>
            <a:off x="0" y="677335"/>
            <a:ext cx="12192000" cy="5463822"/>
          </a:xfrm>
        </p:spPr>
        <p:txBody>
          <a:bodyPr>
            <a:normAutofit/>
          </a:bodyPr>
          <a:lstStyle/>
          <a:p>
            <a:pPr marL="0" indent="0">
              <a:buNone/>
            </a:pPr>
            <a:r>
              <a:rPr lang="en-US" b="1" dirty="0" smtClean="0">
                <a:latin typeface="OCR A Extended" panose="02010509020102010303" pitchFamily="50" charset="0"/>
              </a:rPr>
              <a:t>Network Layer 3</a:t>
            </a:r>
          </a:p>
          <a:p>
            <a:pPr marL="0" indent="0">
              <a:buNone/>
            </a:pPr>
            <a:endParaRPr lang="en-US" b="1" dirty="0" smtClean="0">
              <a:latin typeface="OCR A Extended" panose="02010509020102010303" pitchFamily="50" charset="0"/>
            </a:endParaRPr>
          </a:p>
          <a:p>
            <a:pPr marL="0" indent="0">
              <a:buNone/>
            </a:pPr>
            <a:r>
              <a:rPr lang="en-US" b="1" dirty="0">
                <a:latin typeface="OCR A Extended" panose="02010509020102010303" pitchFamily="50" charset="0"/>
              </a:rPr>
              <a:t>Functions of Network Layer:</a:t>
            </a:r>
          </a:p>
          <a:p>
            <a:pPr lvl="1">
              <a:buFont typeface="Wingdings" panose="05000000000000000000" pitchFamily="2" charset="2"/>
              <a:buChar char="Ø"/>
            </a:pPr>
            <a:r>
              <a:rPr lang="en-US" b="1" dirty="0">
                <a:latin typeface="OCR A Extended" panose="02010509020102010303" pitchFamily="50" charset="0"/>
              </a:rPr>
              <a:t>Internetworking: </a:t>
            </a:r>
            <a:r>
              <a:rPr lang="en-US" dirty="0">
                <a:latin typeface="OCR A Extended" panose="02010509020102010303" pitchFamily="50" charset="0"/>
              </a:rPr>
              <a:t>An internetworking is the main responsibility of the network layer. It provides a logical connection between different devices.</a:t>
            </a:r>
          </a:p>
          <a:p>
            <a:pPr lvl="1">
              <a:buFont typeface="Wingdings" panose="05000000000000000000" pitchFamily="2" charset="2"/>
              <a:buChar char="Ø"/>
            </a:pPr>
            <a:r>
              <a:rPr lang="en-US" b="1" dirty="0">
                <a:latin typeface="OCR A Extended" panose="02010509020102010303" pitchFamily="50" charset="0"/>
              </a:rPr>
              <a:t>Addressing: </a:t>
            </a:r>
            <a:r>
              <a:rPr lang="en-US" dirty="0">
                <a:latin typeface="OCR A Extended" panose="02010509020102010303" pitchFamily="50" charset="0"/>
              </a:rPr>
              <a:t>A Network layer adds the source and destination address to the header of the frame. Addressing is used to identify the device on the internet</a:t>
            </a:r>
            <a:r>
              <a:rPr lang="en-US" dirty="0" smtClean="0">
                <a:latin typeface="OCR A Extended" panose="02010509020102010303" pitchFamily="50" charset="0"/>
              </a:rPr>
              <a:t>.</a:t>
            </a:r>
            <a:endParaRPr lang="en-US" dirty="0">
              <a:latin typeface="OCR A Extended" panose="02010509020102010303" pitchFamily="50" charset="0"/>
            </a:endParaRPr>
          </a:p>
        </p:txBody>
      </p:sp>
      <p:sp>
        <p:nvSpPr>
          <p:cNvPr id="4" name="Slide Number Placeholder 3"/>
          <p:cNvSpPr>
            <a:spLocks noGrp="1"/>
          </p:cNvSpPr>
          <p:nvPr>
            <p:ph type="sldNum" sz="quarter" idx="10"/>
          </p:nvPr>
        </p:nvSpPr>
        <p:spPr/>
        <p:txBody>
          <a:bodyPr/>
          <a:lstStyle/>
          <a:p>
            <a:r>
              <a:rPr lang="en-US" smtClean="0"/>
              <a:t>PAGE </a:t>
            </a:r>
            <a:fld id="{4A9B5881-4007-4345-955A-79C2656F0C49}" type="slidenum">
              <a:rPr lang="en-US" smtClean="0"/>
              <a:pPr/>
              <a:t>123</a:t>
            </a:fld>
            <a:endParaRPr lang="en-US" dirty="0"/>
          </a:p>
        </p:txBody>
      </p:sp>
      <p:pic>
        <p:nvPicPr>
          <p:cNvPr id="5" name="Picture 4"/>
          <p:cNvPicPr>
            <a:picLocks noChangeAspect="1"/>
          </p:cNvPicPr>
          <p:nvPr/>
        </p:nvPicPr>
        <p:blipFill>
          <a:blip r:embed="rId2"/>
          <a:stretch>
            <a:fillRect/>
          </a:stretch>
        </p:blipFill>
        <p:spPr>
          <a:xfrm>
            <a:off x="8085662" y="699912"/>
            <a:ext cx="4083761" cy="2528710"/>
          </a:xfrm>
          <a:prstGeom prst="rect">
            <a:avLst/>
          </a:prstGeom>
        </p:spPr>
      </p:pic>
    </p:spTree>
    <p:extLst>
      <p:ext uri="{BB962C8B-B14F-4D97-AF65-F5344CB8AC3E}">
        <p14:creationId xmlns:p14="http://schemas.microsoft.com/office/powerpoint/2010/main" val="3550676648"/>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2"/>
            <a:ext cx="12192001" cy="677332"/>
          </a:xfrm>
        </p:spPr>
        <p:txBody>
          <a:bodyPr/>
          <a:lstStyle/>
          <a:p>
            <a:pPr algn="ctr"/>
            <a:r>
              <a:rPr lang="en-US" dirty="0" smtClean="0">
                <a:solidFill>
                  <a:schemeClr val="bg1"/>
                </a:solidFill>
                <a:latin typeface="OCR A Extended" panose="02010509020102010303" pitchFamily="50" charset="0"/>
              </a:rPr>
              <a:t>Osi model </a:t>
            </a:r>
            <a:r>
              <a:rPr lang="en-US" dirty="0" err="1" smtClean="0">
                <a:solidFill>
                  <a:schemeClr val="bg1"/>
                </a:solidFill>
                <a:latin typeface="OCR A Extended" panose="02010509020102010303" pitchFamily="50" charset="0"/>
              </a:rPr>
              <a:t>cont</a:t>
            </a:r>
            <a:r>
              <a:rPr lang="en-US" dirty="0" smtClean="0">
                <a:solidFill>
                  <a:schemeClr val="bg1"/>
                </a:solidFill>
                <a:latin typeface="OCR A Extended" panose="02010509020102010303" pitchFamily="50" charset="0"/>
              </a:rPr>
              <a:t>…</a:t>
            </a:r>
            <a:endParaRPr lang="en-GB" dirty="0">
              <a:solidFill>
                <a:schemeClr val="bg1"/>
              </a:solidFill>
              <a:latin typeface="OCR A Extended" panose="02010509020102010303" pitchFamily="50" charset="0"/>
            </a:endParaRPr>
          </a:p>
        </p:txBody>
      </p:sp>
      <p:sp>
        <p:nvSpPr>
          <p:cNvPr id="3" name="Content Placeholder 2"/>
          <p:cNvSpPr>
            <a:spLocks noGrp="1"/>
          </p:cNvSpPr>
          <p:nvPr>
            <p:ph idx="1"/>
          </p:nvPr>
        </p:nvSpPr>
        <p:spPr>
          <a:xfrm>
            <a:off x="0" y="677335"/>
            <a:ext cx="12192000" cy="5463822"/>
          </a:xfrm>
        </p:spPr>
        <p:txBody>
          <a:bodyPr>
            <a:normAutofit/>
          </a:bodyPr>
          <a:lstStyle/>
          <a:p>
            <a:pPr marL="0" indent="0">
              <a:buNone/>
            </a:pPr>
            <a:r>
              <a:rPr lang="en-US" b="1" dirty="0" smtClean="0">
                <a:latin typeface="OCR A Extended" panose="02010509020102010303" pitchFamily="50" charset="0"/>
              </a:rPr>
              <a:t>Network Layer 3</a:t>
            </a:r>
          </a:p>
          <a:p>
            <a:pPr marL="0" indent="0">
              <a:buNone/>
            </a:pPr>
            <a:endParaRPr lang="en-US" b="1" dirty="0" smtClean="0">
              <a:latin typeface="OCR A Extended" panose="02010509020102010303" pitchFamily="50" charset="0"/>
            </a:endParaRPr>
          </a:p>
          <a:p>
            <a:pPr marL="0" indent="0">
              <a:buNone/>
            </a:pPr>
            <a:r>
              <a:rPr lang="en-US" b="1" dirty="0">
                <a:latin typeface="OCR A Extended" panose="02010509020102010303" pitchFamily="50" charset="0"/>
              </a:rPr>
              <a:t>Functions of Network Layer:</a:t>
            </a:r>
          </a:p>
          <a:p>
            <a:pPr lvl="1">
              <a:buFont typeface="Wingdings" panose="05000000000000000000" pitchFamily="2" charset="2"/>
              <a:buChar char="Ø"/>
            </a:pPr>
            <a:r>
              <a:rPr lang="en-US" b="1" dirty="0" smtClean="0">
                <a:latin typeface="OCR A Extended" panose="02010509020102010303" pitchFamily="50" charset="0"/>
              </a:rPr>
              <a:t>Routing</a:t>
            </a:r>
            <a:r>
              <a:rPr lang="en-US" b="1" dirty="0">
                <a:latin typeface="OCR A Extended" panose="02010509020102010303" pitchFamily="50" charset="0"/>
              </a:rPr>
              <a:t>: </a:t>
            </a:r>
            <a:r>
              <a:rPr lang="en-US" dirty="0">
                <a:latin typeface="OCR A Extended" panose="02010509020102010303" pitchFamily="50" charset="0"/>
              </a:rPr>
              <a:t>Routing is the major component of the network layer, and it determines the best optimal path out of the multiple paths from source to the destination.</a:t>
            </a:r>
          </a:p>
          <a:p>
            <a:pPr lvl="1">
              <a:buFont typeface="Wingdings" panose="05000000000000000000" pitchFamily="2" charset="2"/>
              <a:buChar char="Ø"/>
            </a:pPr>
            <a:r>
              <a:rPr lang="en-US" b="1" dirty="0">
                <a:latin typeface="OCR A Extended" panose="02010509020102010303" pitchFamily="50" charset="0"/>
              </a:rPr>
              <a:t>Packetizing: </a:t>
            </a:r>
            <a:r>
              <a:rPr lang="en-US" dirty="0">
                <a:latin typeface="OCR A Extended" panose="02010509020102010303" pitchFamily="50" charset="0"/>
              </a:rPr>
              <a:t>A Network Layer receives the packets from the upper layer and converts them into packets. This process is known as Packetizing. It is achieved by internet protocol (IP).</a:t>
            </a:r>
          </a:p>
        </p:txBody>
      </p:sp>
      <p:sp>
        <p:nvSpPr>
          <p:cNvPr id="4" name="Slide Number Placeholder 3"/>
          <p:cNvSpPr>
            <a:spLocks noGrp="1"/>
          </p:cNvSpPr>
          <p:nvPr>
            <p:ph type="sldNum" sz="quarter" idx="10"/>
          </p:nvPr>
        </p:nvSpPr>
        <p:spPr/>
        <p:txBody>
          <a:bodyPr/>
          <a:lstStyle/>
          <a:p>
            <a:r>
              <a:rPr lang="en-US" smtClean="0"/>
              <a:t>PAGE </a:t>
            </a:r>
            <a:fld id="{4A9B5881-4007-4345-955A-79C2656F0C49}" type="slidenum">
              <a:rPr lang="en-US" smtClean="0"/>
              <a:pPr/>
              <a:t>124</a:t>
            </a:fld>
            <a:endParaRPr lang="en-US" dirty="0"/>
          </a:p>
        </p:txBody>
      </p:sp>
      <p:pic>
        <p:nvPicPr>
          <p:cNvPr id="5" name="Picture 4"/>
          <p:cNvPicPr>
            <a:picLocks noChangeAspect="1"/>
          </p:cNvPicPr>
          <p:nvPr/>
        </p:nvPicPr>
        <p:blipFill>
          <a:blip r:embed="rId2"/>
          <a:stretch>
            <a:fillRect/>
          </a:stretch>
        </p:blipFill>
        <p:spPr>
          <a:xfrm>
            <a:off x="8085662" y="699912"/>
            <a:ext cx="4083761" cy="2528710"/>
          </a:xfrm>
          <a:prstGeom prst="rect">
            <a:avLst/>
          </a:prstGeom>
        </p:spPr>
      </p:pic>
    </p:spTree>
    <p:extLst>
      <p:ext uri="{BB962C8B-B14F-4D97-AF65-F5344CB8AC3E}">
        <p14:creationId xmlns:p14="http://schemas.microsoft.com/office/powerpoint/2010/main" val="1938103505"/>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2"/>
            <a:ext cx="12192001" cy="677332"/>
          </a:xfrm>
        </p:spPr>
        <p:txBody>
          <a:bodyPr/>
          <a:lstStyle/>
          <a:p>
            <a:pPr algn="ctr"/>
            <a:r>
              <a:rPr lang="en-US" dirty="0" smtClean="0">
                <a:solidFill>
                  <a:schemeClr val="bg1"/>
                </a:solidFill>
                <a:latin typeface="OCR A Extended" panose="02010509020102010303" pitchFamily="50" charset="0"/>
              </a:rPr>
              <a:t>Osi model </a:t>
            </a:r>
            <a:r>
              <a:rPr lang="en-US" dirty="0" err="1" smtClean="0">
                <a:solidFill>
                  <a:schemeClr val="bg1"/>
                </a:solidFill>
                <a:latin typeface="OCR A Extended" panose="02010509020102010303" pitchFamily="50" charset="0"/>
              </a:rPr>
              <a:t>cont</a:t>
            </a:r>
            <a:r>
              <a:rPr lang="en-US" dirty="0" smtClean="0">
                <a:solidFill>
                  <a:schemeClr val="bg1"/>
                </a:solidFill>
                <a:latin typeface="OCR A Extended" panose="02010509020102010303" pitchFamily="50" charset="0"/>
              </a:rPr>
              <a:t>…</a:t>
            </a:r>
            <a:endParaRPr lang="en-GB" dirty="0">
              <a:solidFill>
                <a:schemeClr val="bg1"/>
              </a:solidFill>
              <a:latin typeface="OCR A Extended" panose="02010509020102010303" pitchFamily="50" charset="0"/>
            </a:endParaRPr>
          </a:p>
        </p:txBody>
      </p:sp>
      <p:sp>
        <p:nvSpPr>
          <p:cNvPr id="3" name="Content Placeholder 2"/>
          <p:cNvSpPr>
            <a:spLocks noGrp="1"/>
          </p:cNvSpPr>
          <p:nvPr>
            <p:ph idx="1"/>
          </p:nvPr>
        </p:nvSpPr>
        <p:spPr>
          <a:xfrm>
            <a:off x="0" y="677335"/>
            <a:ext cx="12192000" cy="5463822"/>
          </a:xfrm>
        </p:spPr>
        <p:txBody>
          <a:bodyPr>
            <a:normAutofit/>
          </a:bodyPr>
          <a:lstStyle/>
          <a:p>
            <a:pPr marL="0" indent="0">
              <a:buNone/>
            </a:pPr>
            <a:r>
              <a:rPr lang="en-US" b="1" dirty="0">
                <a:latin typeface="OCR A Extended" panose="02010509020102010303" pitchFamily="50" charset="0"/>
              </a:rPr>
              <a:t>Transport </a:t>
            </a:r>
            <a:r>
              <a:rPr lang="en-US" b="1" dirty="0" smtClean="0">
                <a:latin typeface="OCR A Extended" panose="02010509020102010303" pitchFamily="50" charset="0"/>
              </a:rPr>
              <a:t>Layer 4</a:t>
            </a:r>
            <a:endParaRPr lang="en-US" b="1" dirty="0">
              <a:latin typeface="OCR A Extended" panose="02010509020102010303" pitchFamily="50" charset="0"/>
            </a:endParaRPr>
          </a:p>
          <a:p>
            <a:pPr marL="0" indent="0">
              <a:buNone/>
            </a:pPr>
            <a:r>
              <a:rPr lang="en-US" dirty="0" smtClean="0">
                <a:latin typeface="OCR A Extended" panose="02010509020102010303" pitchFamily="50" charset="0"/>
              </a:rPr>
              <a:t>It is responsible for the delivery </a:t>
            </a:r>
            <a:r>
              <a:rPr lang="en-US" dirty="0">
                <a:latin typeface="OCR A Extended" panose="02010509020102010303" pitchFamily="50" charset="0"/>
              </a:rPr>
              <a:t>of the entire message from source-to-destination (end-to-end) is the responsibility of this layer. Data is known as Segments in this layer.</a:t>
            </a:r>
          </a:p>
        </p:txBody>
      </p:sp>
      <p:sp>
        <p:nvSpPr>
          <p:cNvPr id="4" name="Slide Number Placeholder 3"/>
          <p:cNvSpPr>
            <a:spLocks noGrp="1"/>
          </p:cNvSpPr>
          <p:nvPr>
            <p:ph type="sldNum" sz="quarter" idx="10"/>
          </p:nvPr>
        </p:nvSpPr>
        <p:spPr/>
        <p:txBody>
          <a:bodyPr/>
          <a:lstStyle/>
          <a:p>
            <a:r>
              <a:rPr lang="en-US" smtClean="0"/>
              <a:t>PAGE </a:t>
            </a:r>
            <a:fld id="{4A9B5881-4007-4345-955A-79C2656F0C49}" type="slidenum">
              <a:rPr lang="en-US" smtClean="0"/>
              <a:pPr/>
              <a:t>125</a:t>
            </a:fld>
            <a:endParaRPr lang="en-US" dirty="0"/>
          </a:p>
        </p:txBody>
      </p:sp>
      <p:pic>
        <p:nvPicPr>
          <p:cNvPr id="6" name="Picture 5"/>
          <p:cNvPicPr>
            <a:picLocks noChangeAspect="1"/>
          </p:cNvPicPr>
          <p:nvPr/>
        </p:nvPicPr>
        <p:blipFill>
          <a:blip r:embed="rId2"/>
          <a:stretch>
            <a:fillRect/>
          </a:stretch>
        </p:blipFill>
        <p:spPr>
          <a:xfrm>
            <a:off x="8037688" y="677334"/>
            <a:ext cx="4154311" cy="2426917"/>
          </a:xfrm>
          <a:prstGeom prst="rect">
            <a:avLst/>
          </a:prstGeom>
        </p:spPr>
      </p:pic>
    </p:spTree>
    <p:extLst>
      <p:ext uri="{BB962C8B-B14F-4D97-AF65-F5344CB8AC3E}">
        <p14:creationId xmlns:p14="http://schemas.microsoft.com/office/powerpoint/2010/main" val="1110058183"/>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2"/>
            <a:ext cx="12192001" cy="677332"/>
          </a:xfrm>
        </p:spPr>
        <p:txBody>
          <a:bodyPr/>
          <a:lstStyle/>
          <a:p>
            <a:pPr algn="ctr"/>
            <a:r>
              <a:rPr lang="en-US" dirty="0" smtClean="0">
                <a:solidFill>
                  <a:schemeClr val="bg1"/>
                </a:solidFill>
                <a:latin typeface="OCR A Extended" panose="02010509020102010303" pitchFamily="50" charset="0"/>
              </a:rPr>
              <a:t>Osi model </a:t>
            </a:r>
            <a:r>
              <a:rPr lang="en-US" dirty="0" err="1" smtClean="0">
                <a:solidFill>
                  <a:schemeClr val="bg1"/>
                </a:solidFill>
                <a:latin typeface="OCR A Extended" panose="02010509020102010303" pitchFamily="50" charset="0"/>
              </a:rPr>
              <a:t>cont</a:t>
            </a:r>
            <a:r>
              <a:rPr lang="en-US" dirty="0" smtClean="0">
                <a:solidFill>
                  <a:schemeClr val="bg1"/>
                </a:solidFill>
                <a:latin typeface="OCR A Extended" panose="02010509020102010303" pitchFamily="50" charset="0"/>
              </a:rPr>
              <a:t>…</a:t>
            </a:r>
            <a:endParaRPr lang="en-GB" dirty="0">
              <a:solidFill>
                <a:schemeClr val="bg1"/>
              </a:solidFill>
              <a:latin typeface="OCR A Extended" panose="02010509020102010303" pitchFamily="50" charset="0"/>
            </a:endParaRPr>
          </a:p>
        </p:txBody>
      </p:sp>
      <p:sp>
        <p:nvSpPr>
          <p:cNvPr id="3" name="Content Placeholder 2"/>
          <p:cNvSpPr>
            <a:spLocks noGrp="1"/>
          </p:cNvSpPr>
          <p:nvPr>
            <p:ph idx="1"/>
          </p:nvPr>
        </p:nvSpPr>
        <p:spPr>
          <a:xfrm>
            <a:off x="0" y="677335"/>
            <a:ext cx="12192000" cy="5463822"/>
          </a:xfrm>
        </p:spPr>
        <p:txBody>
          <a:bodyPr>
            <a:normAutofit/>
          </a:bodyPr>
          <a:lstStyle/>
          <a:p>
            <a:pPr marL="0" indent="0">
              <a:buNone/>
            </a:pPr>
            <a:r>
              <a:rPr lang="en-US" b="1" dirty="0">
                <a:latin typeface="OCR A Extended" panose="02010509020102010303" pitchFamily="50" charset="0"/>
              </a:rPr>
              <a:t>Transport </a:t>
            </a:r>
            <a:r>
              <a:rPr lang="en-US" b="1" dirty="0" smtClean="0">
                <a:latin typeface="OCR A Extended" panose="02010509020102010303" pitchFamily="50" charset="0"/>
              </a:rPr>
              <a:t>Layer 4</a:t>
            </a:r>
            <a:endParaRPr lang="en-US" b="1" dirty="0">
              <a:latin typeface="OCR A Extended" panose="02010509020102010303" pitchFamily="50" charset="0"/>
            </a:endParaRPr>
          </a:p>
          <a:p>
            <a:pPr marL="0" indent="0">
              <a:buNone/>
            </a:pPr>
            <a:r>
              <a:rPr lang="en-US" dirty="0">
                <a:latin typeface="OCR A Extended" panose="02010509020102010303" pitchFamily="50" charset="0"/>
              </a:rPr>
              <a:t>The two protocols used in this layer are</a:t>
            </a:r>
            <a:r>
              <a:rPr lang="en-US" dirty="0" smtClean="0">
                <a:latin typeface="OCR A Extended" panose="02010509020102010303" pitchFamily="50" charset="0"/>
              </a:rPr>
              <a:t>:</a:t>
            </a:r>
            <a:endParaRPr lang="en-US" dirty="0">
              <a:latin typeface="OCR A Extended" panose="02010509020102010303" pitchFamily="50" charset="0"/>
            </a:endParaRPr>
          </a:p>
          <a:p>
            <a:pPr lvl="1">
              <a:buFont typeface="Wingdings" panose="05000000000000000000" pitchFamily="2" charset="2"/>
              <a:buChar char="Ø"/>
            </a:pPr>
            <a:r>
              <a:rPr lang="en-US" dirty="0">
                <a:latin typeface="OCR A Extended" panose="02010509020102010303" pitchFamily="50" charset="0"/>
              </a:rPr>
              <a:t>Transmission Control </a:t>
            </a:r>
            <a:r>
              <a:rPr lang="en-US" dirty="0" smtClean="0">
                <a:latin typeface="OCR A Extended" panose="02010509020102010303" pitchFamily="50" charset="0"/>
              </a:rPr>
              <a:t>Protocol (TCP)</a:t>
            </a:r>
            <a:endParaRPr lang="en-US" dirty="0">
              <a:latin typeface="OCR A Extended" panose="02010509020102010303" pitchFamily="50" charset="0"/>
            </a:endParaRPr>
          </a:p>
          <a:p>
            <a:pPr lvl="1">
              <a:buFont typeface="Wingdings" panose="05000000000000000000" pitchFamily="2" charset="2"/>
              <a:buChar char="Ø"/>
            </a:pPr>
            <a:r>
              <a:rPr lang="en-US" dirty="0" smtClean="0">
                <a:latin typeface="OCR A Extended" panose="02010509020102010303" pitchFamily="50" charset="0"/>
              </a:rPr>
              <a:t>User Datagram Protocol (UDP)</a:t>
            </a:r>
          </a:p>
        </p:txBody>
      </p:sp>
      <p:sp>
        <p:nvSpPr>
          <p:cNvPr id="4" name="Slide Number Placeholder 3"/>
          <p:cNvSpPr>
            <a:spLocks noGrp="1"/>
          </p:cNvSpPr>
          <p:nvPr>
            <p:ph type="sldNum" sz="quarter" idx="10"/>
          </p:nvPr>
        </p:nvSpPr>
        <p:spPr/>
        <p:txBody>
          <a:bodyPr/>
          <a:lstStyle/>
          <a:p>
            <a:r>
              <a:rPr lang="en-US" smtClean="0"/>
              <a:t>PAGE </a:t>
            </a:r>
            <a:fld id="{4A9B5881-4007-4345-955A-79C2656F0C49}" type="slidenum">
              <a:rPr lang="en-US" smtClean="0"/>
              <a:pPr/>
              <a:t>126</a:t>
            </a:fld>
            <a:endParaRPr lang="en-US" dirty="0"/>
          </a:p>
        </p:txBody>
      </p:sp>
      <p:pic>
        <p:nvPicPr>
          <p:cNvPr id="6" name="Picture 5"/>
          <p:cNvPicPr>
            <a:picLocks noChangeAspect="1"/>
          </p:cNvPicPr>
          <p:nvPr/>
        </p:nvPicPr>
        <p:blipFill>
          <a:blip r:embed="rId2"/>
          <a:stretch>
            <a:fillRect/>
          </a:stretch>
        </p:blipFill>
        <p:spPr>
          <a:xfrm>
            <a:off x="8037688" y="677334"/>
            <a:ext cx="4154311" cy="2426917"/>
          </a:xfrm>
          <a:prstGeom prst="rect">
            <a:avLst/>
          </a:prstGeom>
        </p:spPr>
      </p:pic>
    </p:spTree>
    <p:extLst>
      <p:ext uri="{BB962C8B-B14F-4D97-AF65-F5344CB8AC3E}">
        <p14:creationId xmlns:p14="http://schemas.microsoft.com/office/powerpoint/2010/main" val="1521075206"/>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2"/>
            <a:ext cx="12192001" cy="677332"/>
          </a:xfrm>
        </p:spPr>
        <p:txBody>
          <a:bodyPr/>
          <a:lstStyle/>
          <a:p>
            <a:pPr algn="ctr"/>
            <a:r>
              <a:rPr lang="en-US" dirty="0" smtClean="0">
                <a:solidFill>
                  <a:schemeClr val="bg1"/>
                </a:solidFill>
                <a:latin typeface="OCR A Extended" panose="02010509020102010303" pitchFamily="50" charset="0"/>
              </a:rPr>
              <a:t>Osi model </a:t>
            </a:r>
            <a:r>
              <a:rPr lang="en-US" dirty="0" err="1" smtClean="0">
                <a:solidFill>
                  <a:schemeClr val="bg1"/>
                </a:solidFill>
                <a:latin typeface="OCR A Extended" panose="02010509020102010303" pitchFamily="50" charset="0"/>
              </a:rPr>
              <a:t>cont</a:t>
            </a:r>
            <a:r>
              <a:rPr lang="en-US" dirty="0" smtClean="0">
                <a:solidFill>
                  <a:schemeClr val="bg1"/>
                </a:solidFill>
                <a:latin typeface="OCR A Extended" panose="02010509020102010303" pitchFamily="50" charset="0"/>
              </a:rPr>
              <a:t>…</a:t>
            </a:r>
            <a:endParaRPr lang="en-GB" dirty="0">
              <a:solidFill>
                <a:schemeClr val="bg1"/>
              </a:solidFill>
              <a:latin typeface="OCR A Extended" panose="02010509020102010303" pitchFamily="50" charset="0"/>
            </a:endParaRPr>
          </a:p>
        </p:txBody>
      </p:sp>
      <p:sp>
        <p:nvSpPr>
          <p:cNvPr id="3" name="Content Placeholder 2"/>
          <p:cNvSpPr>
            <a:spLocks noGrp="1"/>
          </p:cNvSpPr>
          <p:nvPr>
            <p:ph idx="1"/>
          </p:nvPr>
        </p:nvSpPr>
        <p:spPr>
          <a:xfrm>
            <a:off x="0" y="677335"/>
            <a:ext cx="12192000" cy="5463822"/>
          </a:xfrm>
        </p:spPr>
        <p:txBody>
          <a:bodyPr>
            <a:normAutofit/>
          </a:bodyPr>
          <a:lstStyle/>
          <a:p>
            <a:pPr marL="0" indent="0">
              <a:buNone/>
            </a:pPr>
            <a:r>
              <a:rPr lang="en-US" b="1" dirty="0">
                <a:latin typeface="OCR A Extended" panose="02010509020102010303" pitchFamily="50" charset="0"/>
              </a:rPr>
              <a:t>Transport </a:t>
            </a:r>
            <a:r>
              <a:rPr lang="en-US" b="1" dirty="0" smtClean="0">
                <a:latin typeface="OCR A Extended" panose="02010509020102010303" pitchFamily="50" charset="0"/>
              </a:rPr>
              <a:t>Layer 4</a:t>
            </a:r>
            <a:endParaRPr lang="en-US" b="1" dirty="0">
              <a:latin typeface="OCR A Extended" panose="02010509020102010303" pitchFamily="50" charset="0"/>
            </a:endParaRPr>
          </a:p>
          <a:p>
            <a:pPr marL="0" indent="0">
              <a:buNone/>
            </a:pPr>
            <a:r>
              <a:rPr lang="en-US" dirty="0">
                <a:latin typeface="OCR A Extended" panose="02010509020102010303" pitchFamily="50" charset="0"/>
              </a:rPr>
              <a:t>The two protocols used in this layer are:</a:t>
            </a:r>
          </a:p>
          <a:p>
            <a:pPr marL="0" indent="0">
              <a:buNone/>
            </a:pPr>
            <a:endParaRPr lang="en-US" dirty="0">
              <a:latin typeface="OCR A Extended" panose="02010509020102010303" pitchFamily="50" charset="0"/>
            </a:endParaRPr>
          </a:p>
          <a:p>
            <a:pPr marL="0" indent="0">
              <a:buNone/>
            </a:pPr>
            <a:r>
              <a:rPr lang="en-US" b="1" dirty="0">
                <a:latin typeface="OCR A Extended" panose="02010509020102010303" pitchFamily="50" charset="0"/>
              </a:rPr>
              <a:t>Transmission Control </a:t>
            </a:r>
            <a:r>
              <a:rPr lang="en-US" b="1" dirty="0" smtClean="0">
                <a:latin typeface="OCR A Extended" panose="02010509020102010303" pitchFamily="50" charset="0"/>
              </a:rPr>
              <a:t>Protocol (CONNECTION BASED)</a:t>
            </a:r>
            <a:endParaRPr lang="en-US" b="1" dirty="0">
              <a:latin typeface="OCR A Extended" panose="02010509020102010303" pitchFamily="50" charset="0"/>
            </a:endParaRPr>
          </a:p>
          <a:p>
            <a:pPr lvl="1">
              <a:buFont typeface="Wingdings" panose="05000000000000000000" pitchFamily="2" charset="2"/>
              <a:buChar char="Ø"/>
            </a:pPr>
            <a:r>
              <a:rPr lang="en-US" dirty="0">
                <a:latin typeface="OCR A Extended" panose="02010509020102010303" pitchFamily="50" charset="0"/>
              </a:rPr>
              <a:t>It is a standard protocol that allows the systems to communicate over the internet.</a:t>
            </a:r>
          </a:p>
          <a:p>
            <a:pPr lvl="1">
              <a:buFont typeface="Wingdings" panose="05000000000000000000" pitchFamily="2" charset="2"/>
              <a:buChar char="Ø"/>
            </a:pPr>
            <a:r>
              <a:rPr lang="en-US" dirty="0">
                <a:latin typeface="OCR A Extended" panose="02010509020102010303" pitchFamily="50" charset="0"/>
              </a:rPr>
              <a:t>It establishes and maintains a connection between hosts</a:t>
            </a:r>
            <a:r>
              <a:rPr lang="en-US" dirty="0" smtClean="0">
                <a:latin typeface="OCR A Extended" panose="02010509020102010303" pitchFamily="50" charset="0"/>
              </a:rPr>
              <a:t>.</a:t>
            </a:r>
            <a:endParaRPr lang="en-US" dirty="0">
              <a:latin typeface="OCR A Extended" panose="02010509020102010303" pitchFamily="50" charset="0"/>
            </a:endParaRPr>
          </a:p>
        </p:txBody>
      </p:sp>
      <p:sp>
        <p:nvSpPr>
          <p:cNvPr id="4" name="Slide Number Placeholder 3"/>
          <p:cNvSpPr>
            <a:spLocks noGrp="1"/>
          </p:cNvSpPr>
          <p:nvPr>
            <p:ph type="sldNum" sz="quarter" idx="10"/>
          </p:nvPr>
        </p:nvSpPr>
        <p:spPr/>
        <p:txBody>
          <a:bodyPr/>
          <a:lstStyle/>
          <a:p>
            <a:r>
              <a:rPr lang="en-US" smtClean="0"/>
              <a:t>PAGE </a:t>
            </a:r>
            <a:fld id="{4A9B5881-4007-4345-955A-79C2656F0C49}" type="slidenum">
              <a:rPr lang="en-US" smtClean="0"/>
              <a:pPr/>
              <a:t>127</a:t>
            </a:fld>
            <a:endParaRPr lang="en-US" dirty="0"/>
          </a:p>
        </p:txBody>
      </p:sp>
      <p:pic>
        <p:nvPicPr>
          <p:cNvPr id="6" name="Picture 5"/>
          <p:cNvPicPr>
            <a:picLocks noChangeAspect="1"/>
          </p:cNvPicPr>
          <p:nvPr/>
        </p:nvPicPr>
        <p:blipFill>
          <a:blip r:embed="rId2"/>
          <a:stretch>
            <a:fillRect/>
          </a:stretch>
        </p:blipFill>
        <p:spPr>
          <a:xfrm>
            <a:off x="8037688" y="677334"/>
            <a:ext cx="4154311" cy="2426917"/>
          </a:xfrm>
          <a:prstGeom prst="rect">
            <a:avLst/>
          </a:prstGeom>
        </p:spPr>
      </p:pic>
    </p:spTree>
    <p:extLst>
      <p:ext uri="{BB962C8B-B14F-4D97-AF65-F5344CB8AC3E}">
        <p14:creationId xmlns:p14="http://schemas.microsoft.com/office/powerpoint/2010/main" val="1336373632"/>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2"/>
            <a:ext cx="12192001" cy="677332"/>
          </a:xfrm>
        </p:spPr>
        <p:txBody>
          <a:bodyPr/>
          <a:lstStyle/>
          <a:p>
            <a:pPr algn="ctr"/>
            <a:r>
              <a:rPr lang="en-US" dirty="0" smtClean="0">
                <a:solidFill>
                  <a:schemeClr val="bg1"/>
                </a:solidFill>
                <a:latin typeface="OCR A Extended" panose="02010509020102010303" pitchFamily="50" charset="0"/>
              </a:rPr>
              <a:t>Osi model </a:t>
            </a:r>
            <a:r>
              <a:rPr lang="en-US" dirty="0" err="1" smtClean="0">
                <a:solidFill>
                  <a:schemeClr val="bg1"/>
                </a:solidFill>
                <a:latin typeface="OCR A Extended" panose="02010509020102010303" pitchFamily="50" charset="0"/>
              </a:rPr>
              <a:t>cont</a:t>
            </a:r>
            <a:r>
              <a:rPr lang="en-US" dirty="0" smtClean="0">
                <a:solidFill>
                  <a:schemeClr val="bg1"/>
                </a:solidFill>
                <a:latin typeface="OCR A Extended" panose="02010509020102010303" pitchFamily="50" charset="0"/>
              </a:rPr>
              <a:t>…</a:t>
            </a:r>
            <a:endParaRPr lang="en-GB" dirty="0">
              <a:solidFill>
                <a:schemeClr val="bg1"/>
              </a:solidFill>
              <a:latin typeface="OCR A Extended" panose="02010509020102010303" pitchFamily="50" charset="0"/>
            </a:endParaRPr>
          </a:p>
        </p:txBody>
      </p:sp>
      <p:sp>
        <p:nvSpPr>
          <p:cNvPr id="3" name="Content Placeholder 2"/>
          <p:cNvSpPr>
            <a:spLocks noGrp="1"/>
          </p:cNvSpPr>
          <p:nvPr>
            <p:ph idx="1"/>
          </p:nvPr>
        </p:nvSpPr>
        <p:spPr>
          <a:xfrm>
            <a:off x="0" y="677335"/>
            <a:ext cx="12192000" cy="5463822"/>
          </a:xfrm>
        </p:spPr>
        <p:txBody>
          <a:bodyPr>
            <a:normAutofit/>
          </a:bodyPr>
          <a:lstStyle/>
          <a:p>
            <a:pPr marL="0" indent="0">
              <a:buNone/>
            </a:pPr>
            <a:r>
              <a:rPr lang="en-US" b="1" dirty="0">
                <a:latin typeface="OCR A Extended" panose="02010509020102010303" pitchFamily="50" charset="0"/>
              </a:rPr>
              <a:t>Transport </a:t>
            </a:r>
            <a:r>
              <a:rPr lang="en-US" b="1" dirty="0" smtClean="0">
                <a:latin typeface="OCR A Extended" panose="02010509020102010303" pitchFamily="50" charset="0"/>
              </a:rPr>
              <a:t>Layer 4</a:t>
            </a:r>
            <a:endParaRPr lang="en-US" b="1" dirty="0">
              <a:latin typeface="OCR A Extended" panose="02010509020102010303" pitchFamily="50" charset="0"/>
            </a:endParaRPr>
          </a:p>
          <a:p>
            <a:pPr marL="0" indent="0">
              <a:buNone/>
            </a:pPr>
            <a:r>
              <a:rPr lang="en-US" dirty="0">
                <a:latin typeface="OCR A Extended" panose="02010509020102010303" pitchFamily="50" charset="0"/>
              </a:rPr>
              <a:t>The two protocols used in this layer are:</a:t>
            </a:r>
          </a:p>
          <a:p>
            <a:pPr marL="0" indent="0">
              <a:buNone/>
            </a:pPr>
            <a:endParaRPr lang="en-US" dirty="0">
              <a:latin typeface="OCR A Extended" panose="02010509020102010303" pitchFamily="50" charset="0"/>
            </a:endParaRPr>
          </a:p>
          <a:p>
            <a:pPr marL="0" indent="0">
              <a:buNone/>
            </a:pPr>
            <a:r>
              <a:rPr lang="en-US" b="1" dirty="0" smtClean="0">
                <a:latin typeface="OCR A Extended" panose="02010509020102010303" pitchFamily="50" charset="0"/>
              </a:rPr>
              <a:t>User </a:t>
            </a:r>
            <a:r>
              <a:rPr lang="en-US" b="1" dirty="0">
                <a:latin typeface="OCR A Extended" panose="02010509020102010303" pitchFamily="50" charset="0"/>
              </a:rPr>
              <a:t>Datagram </a:t>
            </a:r>
            <a:r>
              <a:rPr lang="en-US" b="1" dirty="0" smtClean="0">
                <a:latin typeface="OCR A Extended" panose="02010509020102010303" pitchFamily="50" charset="0"/>
              </a:rPr>
              <a:t>Protocol (CONNECTIONLESS)</a:t>
            </a:r>
            <a:endParaRPr lang="en-US" b="1" dirty="0">
              <a:latin typeface="OCR A Extended" panose="02010509020102010303" pitchFamily="50" charset="0"/>
            </a:endParaRPr>
          </a:p>
          <a:p>
            <a:pPr lvl="1">
              <a:buFont typeface="Wingdings" panose="05000000000000000000" pitchFamily="2" charset="2"/>
              <a:buChar char="Ø"/>
            </a:pPr>
            <a:r>
              <a:rPr lang="en-US" dirty="0" smtClean="0">
                <a:latin typeface="OCR A Extended" panose="02010509020102010303" pitchFamily="50" charset="0"/>
              </a:rPr>
              <a:t>It </a:t>
            </a:r>
            <a:r>
              <a:rPr lang="en-US" dirty="0">
                <a:latin typeface="OCR A Extended" panose="02010509020102010303" pitchFamily="50" charset="0"/>
              </a:rPr>
              <a:t>is an unreliable transport protocol as in this case receiver does not send any acknowledgment when the packet is received, the sender does not wait for any acknowledgment</a:t>
            </a:r>
            <a:r>
              <a:rPr lang="en-US" dirty="0" smtClean="0">
                <a:latin typeface="OCR A Extended" panose="02010509020102010303" pitchFamily="50" charset="0"/>
              </a:rPr>
              <a:t>.</a:t>
            </a:r>
            <a:endParaRPr lang="en-US" dirty="0">
              <a:latin typeface="OCR A Extended" panose="02010509020102010303" pitchFamily="50" charset="0"/>
            </a:endParaRPr>
          </a:p>
        </p:txBody>
      </p:sp>
      <p:sp>
        <p:nvSpPr>
          <p:cNvPr id="4" name="Slide Number Placeholder 3"/>
          <p:cNvSpPr>
            <a:spLocks noGrp="1"/>
          </p:cNvSpPr>
          <p:nvPr>
            <p:ph type="sldNum" sz="quarter" idx="10"/>
          </p:nvPr>
        </p:nvSpPr>
        <p:spPr/>
        <p:txBody>
          <a:bodyPr/>
          <a:lstStyle/>
          <a:p>
            <a:r>
              <a:rPr lang="en-US" smtClean="0"/>
              <a:t>PAGE </a:t>
            </a:r>
            <a:fld id="{4A9B5881-4007-4345-955A-79C2656F0C49}" type="slidenum">
              <a:rPr lang="en-US" smtClean="0"/>
              <a:pPr/>
              <a:t>128</a:t>
            </a:fld>
            <a:endParaRPr lang="en-US" dirty="0"/>
          </a:p>
        </p:txBody>
      </p:sp>
      <p:pic>
        <p:nvPicPr>
          <p:cNvPr id="6" name="Picture 5"/>
          <p:cNvPicPr>
            <a:picLocks noChangeAspect="1"/>
          </p:cNvPicPr>
          <p:nvPr/>
        </p:nvPicPr>
        <p:blipFill>
          <a:blip r:embed="rId2"/>
          <a:stretch>
            <a:fillRect/>
          </a:stretch>
        </p:blipFill>
        <p:spPr>
          <a:xfrm>
            <a:off x="8037688" y="677334"/>
            <a:ext cx="4154311" cy="2426917"/>
          </a:xfrm>
          <a:prstGeom prst="rect">
            <a:avLst/>
          </a:prstGeom>
        </p:spPr>
      </p:pic>
    </p:spTree>
    <p:extLst>
      <p:ext uri="{BB962C8B-B14F-4D97-AF65-F5344CB8AC3E}">
        <p14:creationId xmlns:p14="http://schemas.microsoft.com/office/powerpoint/2010/main" val="853293731"/>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2"/>
            <a:ext cx="12192001" cy="677332"/>
          </a:xfrm>
        </p:spPr>
        <p:txBody>
          <a:bodyPr/>
          <a:lstStyle/>
          <a:p>
            <a:pPr algn="ctr"/>
            <a:r>
              <a:rPr lang="en-US" dirty="0" smtClean="0">
                <a:solidFill>
                  <a:schemeClr val="bg1"/>
                </a:solidFill>
                <a:latin typeface="OCR A Extended" panose="02010509020102010303" pitchFamily="50" charset="0"/>
              </a:rPr>
              <a:t>Osi model </a:t>
            </a:r>
            <a:r>
              <a:rPr lang="en-US" dirty="0" err="1" smtClean="0">
                <a:solidFill>
                  <a:schemeClr val="bg1"/>
                </a:solidFill>
                <a:latin typeface="OCR A Extended" panose="02010509020102010303" pitchFamily="50" charset="0"/>
              </a:rPr>
              <a:t>cont</a:t>
            </a:r>
            <a:r>
              <a:rPr lang="en-US" dirty="0" smtClean="0">
                <a:solidFill>
                  <a:schemeClr val="bg1"/>
                </a:solidFill>
                <a:latin typeface="OCR A Extended" panose="02010509020102010303" pitchFamily="50" charset="0"/>
              </a:rPr>
              <a:t>…</a:t>
            </a:r>
            <a:endParaRPr lang="en-GB" dirty="0">
              <a:solidFill>
                <a:schemeClr val="bg1"/>
              </a:solidFill>
              <a:latin typeface="OCR A Extended" panose="02010509020102010303" pitchFamily="50" charset="0"/>
            </a:endParaRPr>
          </a:p>
        </p:txBody>
      </p:sp>
      <p:sp>
        <p:nvSpPr>
          <p:cNvPr id="3" name="Content Placeholder 2"/>
          <p:cNvSpPr>
            <a:spLocks noGrp="1"/>
          </p:cNvSpPr>
          <p:nvPr>
            <p:ph idx="1"/>
          </p:nvPr>
        </p:nvSpPr>
        <p:spPr>
          <a:xfrm>
            <a:off x="0" y="677335"/>
            <a:ext cx="12192000" cy="5463822"/>
          </a:xfrm>
        </p:spPr>
        <p:txBody>
          <a:bodyPr>
            <a:normAutofit/>
          </a:bodyPr>
          <a:lstStyle/>
          <a:p>
            <a:pPr marL="0" indent="0">
              <a:buNone/>
            </a:pPr>
            <a:r>
              <a:rPr lang="en-US" b="1" dirty="0">
                <a:latin typeface="OCR A Extended" panose="02010509020102010303" pitchFamily="50" charset="0"/>
              </a:rPr>
              <a:t>Transport </a:t>
            </a:r>
            <a:r>
              <a:rPr lang="en-US" b="1" dirty="0" smtClean="0">
                <a:latin typeface="OCR A Extended" panose="02010509020102010303" pitchFamily="50" charset="0"/>
              </a:rPr>
              <a:t>Layer 4</a:t>
            </a:r>
          </a:p>
          <a:p>
            <a:pPr marL="0" indent="0">
              <a:buNone/>
            </a:pPr>
            <a:endParaRPr lang="en-US" b="1" dirty="0">
              <a:latin typeface="OCR A Extended" panose="02010509020102010303" pitchFamily="50" charset="0"/>
            </a:endParaRPr>
          </a:p>
          <a:p>
            <a:pPr marL="0" indent="0">
              <a:buNone/>
            </a:pPr>
            <a:r>
              <a:rPr lang="en-US" b="1" dirty="0">
                <a:latin typeface="OCR A Extended" panose="02010509020102010303" pitchFamily="50" charset="0"/>
              </a:rPr>
              <a:t>Functions of Transport Layer:</a:t>
            </a:r>
          </a:p>
          <a:p>
            <a:pPr lvl="1">
              <a:buFont typeface="Wingdings" panose="05000000000000000000" pitchFamily="2" charset="2"/>
              <a:buChar char="Ø"/>
            </a:pPr>
            <a:r>
              <a:rPr lang="en-US" b="1" dirty="0">
                <a:latin typeface="OCR A Extended" panose="02010509020102010303" pitchFamily="50" charset="0"/>
              </a:rPr>
              <a:t>Service-point addressing: </a:t>
            </a:r>
            <a:r>
              <a:rPr lang="en-US" dirty="0" smtClean="0">
                <a:latin typeface="OCR A Extended" panose="02010509020102010303" pitchFamily="50" charset="0"/>
              </a:rPr>
              <a:t>The </a:t>
            </a:r>
            <a:r>
              <a:rPr lang="en-US" dirty="0">
                <a:latin typeface="OCR A Extended" panose="02010509020102010303" pitchFamily="50" charset="0"/>
              </a:rPr>
              <a:t>transport layer adds the header that contains the address known as a service-point address or port address. The responsibility of the network layer is to transmit the data from one computer to another computer and </a:t>
            </a:r>
            <a:r>
              <a:rPr lang="en-US" dirty="0" smtClean="0">
                <a:latin typeface="OCR A Extended" panose="02010509020102010303" pitchFamily="50" charset="0"/>
              </a:rPr>
              <a:t>to </a:t>
            </a:r>
            <a:r>
              <a:rPr lang="en-US" dirty="0">
                <a:latin typeface="OCR A Extended" panose="02010509020102010303" pitchFamily="50" charset="0"/>
              </a:rPr>
              <a:t>transmit the message to the correct process</a:t>
            </a:r>
            <a:r>
              <a:rPr lang="en-US" dirty="0" smtClean="0">
                <a:latin typeface="OCR A Extended" panose="02010509020102010303" pitchFamily="50" charset="0"/>
              </a:rPr>
              <a:t>.</a:t>
            </a:r>
            <a:endParaRPr lang="en-US" dirty="0">
              <a:latin typeface="OCR A Extended" panose="02010509020102010303" pitchFamily="50" charset="0"/>
            </a:endParaRPr>
          </a:p>
        </p:txBody>
      </p:sp>
      <p:sp>
        <p:nvSpPr>
          <p:cNvPr id="4" name="Slide Number Placeholder 3"/>
          <p:cNvSpPr>
            <a:spLocks noGrp="1"/>
          </p:cNvSpPr>
          <p:nvPr>
            <p:ph type="sldNum" sz="quarter" idx="10"/>
          </p:nvPr>
        </p:nvSpPr>
        <p:spPr/>
        <p:txBody>
          <a:bodyPr/>
          <a:lstStyle/>
          <a:p>
            <a:r>
              <a:rPr lang="en-US" smtClean="0"/>
              <a:t>PAGE </a:t>
            </a:r>
            <a:fld id="{4A9B5881-4007-4345-955A-79C2656F0C49}" type="slidenum">
              <a:rPr lang="en-US" smtClean="0"/>
              <a:pPr/>
              <a:t>129</a:t>
            </a:fld>
            <a:endParaRPr lang="en-US" dirty="0"/>
          </a:p>
        </p:txBody>
      </p:sp>
      <p:pic>
        <p:nvPicPr>
          <p:cNvPr id="6" name="Picture 5"/>
          <p:cNvPicPr>
            <a:picLocks noChangeAspect="1"/>
          </p:cNvPicPr>
          <p:nvPr/>
        </p:nvPicPr>
        <p:blipFill>
          <a:blip r:embed="rId2"/>
          <a:stretch>
            <a:fillRect/>
          </a:stretch>
        </p:blipFill>
        <p:spPr>
          <a:xfrm>
            <a:off x="8037688" y="677334"/>
            <a:ext cx="4154311" cy="2426917"/>
          </a:xfrm>
          <a:prstGeom prst="rect">
            <a:avLst/>
          </a:prstGeom>
        </p:spPr>
      </p:pic>
    </p:spTree>
    <p:extLst>
      <p:ext uri="{BB962C8B-B14F-4D97-AF65-F5344CB8AC3E}">
        <p14:creationId xmlns:p14="http://schemas.microsoft.com/office/powerpoint/2010/main" val="23922108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58AE6-56F6-44E8-8BBF-23277B1773E4}"/>
              </a:ext>
            </a:extLst>
          </p:cNvPr>
          <p:cNvSpPr>
            <a:spLocks noGrp="1"/>
          </p:cNvSpPr>
          <p:nvPr>
            <p:ph type="title"/>
          </p:nvPr>
        </p:nvSpPr>
        <p:spPr>
          <a:xfrm>
            <a:off x="0" y="0"/>
            <a:ext cx="12192000" cy="1042506"/>
          </a:xfrm>
        </p:spPr>
        <p:txBody>
          <a:bodyPr/>
          <a:lstStyle/>
          <a:p>
            <a:pPr algn="ctr"/>
            <a:r>
              <a:rPr lang="en-US" sz="4800" b="1" dirty="0" smtClean="0">
                <a:solidFill>
                  <a:schemeClr val="bg1"/>
                </a:solidFill>
                <a:latin typeface="OCR A Extended" panose="02010509020102010303" pitchFamily="50" charset="0"/>
              </a:rPr>
              <a:t>Network TYPES CONT…</a:t>
            </a:r>
            <a:endParaRPr lang="en-US" sz="4800" b="1" dirty="0">
              <a:solidFill>
                <a:schemeClr val="bg1"/>
              </a:solidFill>
              <a:latin typeface="OCR A Extended" panose="02010509020102010303" pitchFamily="50" charset="0"/>
            </a:endParaRPr>
          </a:p>
        </p:txBody>
      </p:sp>
      <p:sp>
        <p:nvSpPr>
          <p:cNvPr id="4" name="Content Placeholder 3">
            <a:extLst>
              <a:ext uri="{FF2B5EF4-FFF2-40B4-BE49-F238E27FC236}">
                <a16:creationId xmlns:a16="http://schemas.microsoft.com/office/drawing/2014/main" id="{8B863B31-6429-468C-9624-0D0BBDBACA62}"/>
              </a:ext>
            </a:extLst>
          </p:cNvPr>
          <p:cNvSpPr>
            <a:spLocks noGrp="1"/>
          </p:cNvSpPr>
          <p:nvPr>
            <p:ph idx="1"/>
          </p:nvPr>
        </p:nvSpPr>
        <p:spPr>
          <a:xfrm>
            <a:off x="0" y="1042506"/>
            <a:ext cx="12192000" cy="854028"/>
          </a:xfrm>
        </p:spPr>
        <p:txBody>
          <a:bodyPr>
            <a:normAutofit/>
          </a:bodyPr>
          <a:lstStyle/>
          <a:p>
            <a:pPr marL="0" indent="0" algn="just">
              <a:buNone/>
            </a:pPr>
            <a:r>
              <a:rPr lang="en-US" b="1" dirty="0">
                <a:latin typeface="OCR A Extended" panose="02010509020102010303" pitchFamily="50" charset="0"/>
              </a:rPr>
              <a:t>Differences between LAN and WAN </a:t>
            </a:r>
            <a:r>
              <a:rPr lang="en-US" b="1" dirty="0" smtClean="0">
                <a:latin typeface="OCR A Extended" panose="02010509020102010303" pitchFamily="50" charset="0"/>
              </a:rPr>
              <a:t>networks</a:t>
            </a:r>
          </a:p>
          <a:p>
            <a:pPr marL="0" indent="0" algn="just">
              <a:buNone/>
            </a:pPr>
            <a:endParaRPr lang="en-US" dirty="0">
              <a:latin typeface="OCR A Extended" panose="02010509020102010303" pitchFamily="50" charset="0"/>
            </a:endParaRPr>
          </a:p>
        </p:txBody>
      </p:sp>
      <p:sp>
        <p:nvSpPr>
          <p:cNvPr id="6" name="Slide Number Placeholder 5"/>
          <p:cNvSpPr>
            <a:spLocks noGrp="1"/>
          </p:cNvSpPr>
          <p:nvPr>
            <p:ph type="sldNum" sz="quarter" idx="10"/>
          </p:nvPr>
        </p:nvSpPr>
        <p:spPr/>
        <p:txBody>
          <a:bodyPr/>
          <a:lstStyle/>
          <a:p>
            <a:r>
              <a:rPr lang="en-US" smtClean="0"/>
              <a:t>PAGE </a:t>
            </a:r>
            <a:fld id="{4A9B5881-4007-4345-955A-79C2656F0C49}" type="slidenum">
              <a:rPr lang="en-US" smtClean="0"/>
              <a:pPr/>
              <a:t>13</a:t>
            </a:fld>
            <a:endParaRPr lang="en-US" dirty="0"/>
          </a:p>
        </p:txBody>
      </p:sp>
      <p:pic>
        <p:nvPicPr>
          <p:cNvPr id="5" name="Picture 4"/>
          <p:cNvPicPr>
            <a:picLocks noChangeAspect="1"/>
          </p:cNvPicPr>
          <p:nvPr/>
        </p:nvPicPr>
        <p:blipFill>
          <a:blip r:embed="rId2"/>
          <a:stretch>
            <a:fillRect/>
          </a:stretch>
        </p:blipFill>
        <p:spPr>
          <a:xfrm>
            <a:off x="11143397" y="0"/>
            <a:ext cx="1048603" cy="1042506"/>
          </a:xfrm>
          <a:prstGeom prst="rect">
            <a:avLst/>
          </a:prstGeom>
        </p:spPr>
      </p:pic>
      <p:graphicFrame>
        <p:nvGraphicFramePr>
          <p:cNvPr id="3" name="Table 2"/>
          <p:cNvGraphicFramePr>
            <a:graphicFrameLocks noGrp="1"/>
          </p:cNvGraphicFramePr>
          <p:nvPr>
            <p:extLst>
              <p:ext uri="{D42A27DB-BD31-4B8C-83A1-F6EECF244321}">
                <p14:modId xmlns:p14="http://schemas.microsoft.com/office/powerpoint/2010/main" val="440314914"/>
              </p:ext>
            </p:extLst>
          </p:nvPr>
        </p:nvGraphicFramePr>
        <p:xfrm>
          <a:off x="0" y="2540007"/>
          <a:ext cx="12192000" cy="3409241"/>
        </p:xfrm>
        <a:graphic>
          <a:graphicData uri="http://schemas.openxmlformats.org/drawingml/2006/table">
            <a:tbl>
              <a:tblPr firstRow="1" bandRow="1">
                <a:tableStyleId>{3C2FFA5D-87B4-456A-9821-1D502468CF0F}</a:tableStyleId>
              </a:tblPr>
              <a:tblGrid>
                <a:gridCol w="6096000">
                  <a:extLst>
                    <a:ext uri="{9D8B030D-6E8A-4147-A177-3AD203B41FA5}">
                      <a16:colId xmlns:a16="http://schemas.microsoft.com/office/drawing/2014/main" val="1223525039"/>
                    </a:ext>
                  </a:extLst>
                </a:gridCol>
                <a:gridCol w="6096000">
                  <a:extLst>
                    <a:ext uri="{9D8B030D-6E8A-4147-A177-3AD203B41FA5}">
                      <a16:colId xmlns:a16="http://schemas.microsoft.com/office/drawing/2014/main" val="4043623837"/>
                    </a:ext>
                  </a:extLst>
                </a:gridCol>
              </a:tblGrid>
              <a:tr h="503502">
                <a:tc>
                  <a:txBody>
                    <a:bodyPr/>
                    <a:lstStyle/>
                    <a:p>
                      <a:pPr algn="l" fontAlgn="t"/>
                      <a:r>
                        <a:rPr lang="en-GB" dirty="0">
                          <a:effectLst/>
                        </a:rPr>
                        <a:t>LAN</a:t>
                      </a:r>
                    </a:p>
                  </a:txBody>
                  <a:tcPr/>
                </a:tc>
                <a:tc>
                  <a:txBody>
                    <a:bodyPr/>
                    <a:lstStyle/>
                    <a:p>
                      <a:pPr algn="l" fontAlgn="t"/>
                      <a:r>
                        <a:rPr lang="en-GB">
                          <a:effectLst/>
                        </a:rPr>
                        <a:t>WAN</a:t>
                      </a:r>
                    </a:p>
                  </a:txBody>
                  <a:tcPr/>
                </a:tc>
                <a:extLst>
                  <a:ext uri="{0D108BD9-81ED-4DB2-BD59-A6C34878D82A}">
                    <a16:rowId xmlns:a16="http://schemas.microsoft.com/office/drawing/2014/main" val="1206645048"/>
                  </a:ext>
                </a:extLst>
              </a:tr>
              <a:tr h="808159">
                <a:tc>
                  <a:txBody>
                    <a:bodyPr/>
                    <a:lstStyle/>
                    <a:p>
                      <a:pPr algn="l" fontAlgn="t"/>
                      <a:r>
                        <a:rPr lang="en-US" dirty="0">
                          <a:effectLst/>
                        </a:rPr>
                        <a:t>A LAN is a privately operated network typically contained in a single building.</a:t>
                      </a:r>
                    </a:p>
                  </a:txBody>
                  <a:tcPr/>
                </a:tc>
                <a:tc>
                  <a:txBody>
                    <a:bodyPr/>
                    <a:lstStyle/>
                    <a:p>
                      <a:pPr algn="l" fontAlgn="t"/>
                      <a:r>
                        <a:rPr lang="en-US">
                          <a:effectLst/>
                        </a:rPr>
                        <a:t>A WAN is used to connected geographically separate offices to each other. Multiple organizations might operate WANs.</a:t>
                      </a:r>
                    </a:p>
                  </a:txBody>
                  <a:tcPr/>
                </a:tc>
                <a:extLst>
                  <a:ext uri="{0D108BD9-81ED-4DB2-BD59-A6C34878D82A}">
                    <a16:rowId xmlns:a16="http://schemas.microsoft.com/office/drawing/2014/main" val="986685152"/>
                  </a:ext>
                </a:extLst>
              </a:tr>
              <a:tr h="649629">
                <a:tc>
                  <a:txBody>
                    <a:bodyPr/>
                    <a:lstStyle/>
                    <a:p>
                      <a:pPr algn="l" fontAlgn="t"/>
                      <a:r>
                        <a:rPr lang="en-US">
                          <a:effectLst/>
                        </a:rPr>
                        <a:t>A LAN operates at speeds of 10 Gbps or higher.</a:t>
                      </a:r>
                    </a:p>
                  </a:txBody>
                  <a:tcPr/>
                </a:tc>
                <a:tc>
                  <a:txBody>
                    <a:bodyPr/>
                    <a:lstStyle/>
                    <a:p>
                      <a:pPr algn="l" fontAlgn="t"/>
                      <a:r>
                        <a:rPr lang="en-US">
                          <a:effectLst/>
                        </a:rPr>
                        <a:t>A WAN typically operates at speeds of less than 1 Gbps.</a:t>
                      </a:r>
                    </a:p>
                  </a:txBody>
                  <a:tcPr/>
                </a:tc>
                <a:extLst>
                  <a:ext uri="{0D108BD9-81ED-4DB2-BD59-A6C34878D82A}">
                    <a16:rowId xmlns:a16="http://schemas.microsoft.com/office/drawing/2014/main" val="2874451998"/>
                  </a:ext>
                </a:extLst>
              </a:tr>
              <a:tr h="566822">
                <a:tc>
                  <a:txBody>
                    <a:bodyPr/>
                    <a:lstStyle/>
                    <a:p>
                      <a:pPr algn="l" fontAlgn="t"/>
                      <a:r>
                        <a:rPr lang="en-US">
                          <a:effectLst/>
                        </a:rPr>
                        <a:t>A LAN is less congested compared to other network types.</a:t>
                      </a:r>
                    </a:p>
                  </a:txBody>
                  <a:tcPr/>
                </a:tc>
                <a:tc>
                  <a:txBody>
                    <a:bodyPr/>
                    <a:lstStyle/>
                    <a:p>
                      <a:pPr algn="l" fontAlgn="t"/>
                      <a:r>
                        <a:rPr lang="en-US">
                          <a:effectLst/>
                        </a:rPr>
                        <a:t>A WAN is more congested compared to other network types.</a:t>
                      </a:r>
                    </a:p>
                  </a:txBody>
                  <a:tcPr/>
                </a:tc>
                <a:extLst>
                  <a:ext uri="{0D108BD9-81ED-4DB2-BD59-A6C34878D82A}">
                    <a16:rowId xmlns:a16="http://schemas.microsoft.com/office/drawing/2014/main" val="3795868860"/>
                  </a:ext>
                </a:extLst>
              </a:tr>
              <a:tr h="881129">
                <a:tc>
                  <a:txBody>
                    <a:bodyPr/>
                    <a:lstStyle/>
                    <a:p>
                      <a:pPr algn="l" fontAlgn="t"/>
                      <a:r>
                        <a:rPr lang="en-US">
                          <a:effectLst/>
                        </a:rPr>
                        <a:t>A LAN can be managed and administrated in-house.</a:t>
                      </a:r>
                    </a:p>
                  </a:txBody>
                  <a:tcPr/>
                </a:tc>
                <a:tc>
                  <a:txBody>
                    <a:bodyPr/>
                    <a:lstStyle/>
                    <a:p>
                      <a:pPr algn="l" fontAlgn="t"/>
                      <a:r>
                        <a:rPr lang="en-US" dirty="0">
                          <a:effectLst/>
                        </a:rPr>
                        <a:t>A WAN typically requires the use of a third party to configure and set up, which increases cost.</a:t>
                      </a:r>
                    </a:p>
                  </a:txBody>
                  <a:tcPr/>
                </a:tc>
                <a:extLst>
                  <a:ext uri="{0D108BD9-81ED-4DB2-BD59-A6C34878D82A}">
                    <a16:rowId xmlns:a16="http://schemas.microsoft.com/office/drawing/2014/main" val="2220095424"/>
                  </a:ext>
                </a:extLst>
              </a:tr>
            </a:tbl>
          </a:graphicData>
        </a:graphic>
      </p:graphicFrame>
    </p:spTree>
    <p:extLst>
      <p:ext uri="{BB962C8B-B14F-4D97-AF65-F5344CB8AC3E}">
        <p14:creationId xmlns:p14="http://schemas.microsoft.com/office/powerpoint/2010/main" val="3777244673"/>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2"/>
            <a:ext cx="12192001" cy="677332"/>
          </a:xfrm>
        </p:spPr>
        <p:txBody>
          <a:bodyPr/>
          <a:lstStyle/>
          <a:p>
            <a:pPr algn="ctr"/>
            <a:r>
              <a:rPr lang="en-US" dirty="0" smtClean="0">
                <a:solidFill>
                  <a:schemeClr val="bg1"/>
                </a:solidFill>
                <a:latin typeface="OCR A Extended" panose="02010509020102010303" pitchFamily="50" charset="0"/>
              </a:rPr>
              <a:t>Osi model </a:t>
            </a:r>
            <a:r>
              <a:rPr lang="en-US" dirty="0" err="1" smtClean="0">
                <a:solidFill>
                  <a:schemeClr val="bg1"/>
                </a:solidFill>
                <a:latin typeface="OCR A Extended" panose="02010509020102010303" pitchFamily="50" charset="0"/>
              </a:rPr>
              <a:t>cont</a:t>
            </a:r>
            <a:r>
              <a:rPr lang="en-US" dirty="0" smtClean="0">
                <a:solidFill>
                  <a:schemeClr val="bg1"/>
                </a:solidFill>
                <a:latin typeface="OCR A Extended" panose="02010509020102010303" pitchFamily="50" charset="0"/>
              </a:rPr>
              <a:t>…</a:t>
            </a:r>
            <a:endParaRPr lang="en-GB" dirty="0">
              <a:solidFill>
                <a:schemeClr val="bg1"/>
              </a:solidFill>
              <a:latin typeface="OCR A Extended" panose="02010509020102010303" pitchFamily="50" charset="0"/>
            </a:endParaRPr>
          </a:p>
        </p:txBody>
      </p:sp>
      <p:sp>
        <p:nvSpPr>
          <p:cNvPr id="3" name="Content Placeholder 2"/>
          <p:cNvSpPr>
            <a:spLocks noGrp="1"/>
          </p:cNvSpPr>
          <p:nvPr>
            <p:ph idx="1"/>
          </p:nvPr>
        </p:nvSpPr>
        <p:spPr>
          <a:xfrm>
            <a:off x="0" y="677335"/>
            <a:ext cx="12192000" cy="5463822"/>
          </a:xfrm>
        </p:spPr>
        <p:txBody>
          <a:bodyPr>
            <a:normAutofit/>
          </a:bodyPr>
          <a:lstStyle/>
          <a:p>
            <a:pPr marL="0" indent="0">
              <a:buNone/>
            </a:pPr>
            <a:r>
              <a:rPr lang="en-US" b="1" dirty="0">
                <a:latin typeface="OCR A Extended" panose="02010509020102010303" pitchFamily="50" charset="0"/>
              </a:rPr>
              <a:t>Transport </a:t>
            </a:r>
            <a:r>
              <a:rPr lang="en-US" b="1" dirty="0" smtClean="0">
                <a:latin typeface="OCR A Extended" panose="02010509020102010303" pitchFamily="50" charset="0"/>
              </a:rPr>
              <a:t>Layer 4</a:t>
            </a:r>
          </a:p>
          <a:p>
            <a:pPr marL="0" indent="0">
              <a:buNone/>
            </a:pPr>
            <a:endParaRPr lang="en-US" b="1" dirty="0">
              <a:latin typeface="OCR A Extended" panose="02010509020102010303" pitchFamily="50" charset="0"/>
            </a:endParaRPr>
          </a:p>
          <a:p>
            <a:pPr marL="0" indent="0">
              <a:buNone/>
            </a:pPr>
            <a:r>
              <a:rPr lang="en-US" b="1" dirty="0">
                <a:latin typeface="OCR A Extended" panose="02010509020102010303" pitchFamily="50" charset="0"/>
              </a:rPr>
              <a:t>Functions of Transport Layer:</a:t>
            </a:r>
          </a:p>
          <a:p>
            <a:pPr lvl="1">
              <a:buFont typeface="Wingdings" panose="05000000000000000000" pitchFamily="2" charset="2"/>
              <a:buChar char="Ø"/>
            </a:pPr>
            <a:r>
              <a:rPr lang="en-US" b="1" dirty="0" smtClean="0">
                <a:latin typeface="OCR A Extended" panose="02010509020102010303" pitchFamily="50" charset="0"/>
              </a:rPr>
              <a:t>Segmentation </a:t>
            </a:r>
            <a:r>
              <a:rPr lang="en-US" b="1" dirty="0">
                <a:latin typeface="OCR A Extended" panose="02010509020102010303" pitchFamily="50" charset="0"/>
              </a:rPr>
              <a:t>and reassembly: </a:t>
            </a:r>
            <a:r>
              <a:rPr lang="en-US" dirty="0">
                <a:latin typeface="OCR A Extended" panose="02010509020102010303" pitchFamily="50" charset="0"/>
              </a:rPr>
              <a:t>When the transport layer receives the message from the upper layer, it divides the message into multiple segments, and each segment is assigned with a sequence number that uniquely identifies each segment. </a:t>
            </a:r>
            <a:endParaRPr lang="en-US" dirty="0" smtClean="0">
              <a:latin typeface="OCR A Extended" panose="02010509020102010303" pitchFamily="50" charset="0"/>
            </a:endParaRPr>
          </a:p>
          <a:p>
            <a:pPr lvl="1">
              <a:buFont typeface="Wingdings" panose="05000000000000000000" pitchFamily="2" charset="2"/>
              <a:buChar char="Ø"/>
            </a:pPr>
            <a:r>
              <a:rPr lang="en-US" dirty="0" smtClean="0">
                <a:latin typeface="OCR A Extended" panose="02010509020102010303" pitchFamily="50" charset="0"/>
              </a:rPr>
              <a:t>When </a:t>
            </a:r>
            <a:r>
              <a:rPr lang="en-US" dirty="0">
                <a:latin typeface="OCR A Extended" panose="02010509020102010303" pitchFamily="50" charset="0"/>
              </a:rPr>
              <a:t>the message has arrived at the destination, then the transport layer reassembles the message based on their sequence numbers</a:t>
            </a:r>
            <a:r>
              <a:rPr lang="en-US" dirty="0" smtClean="0">
                <a:latin typeface="OCR A Extended" panose="02010509020102010303" pitchFamily="50" charset="0"/>
              </a:rPr>
              <a:t>.</a:t>
            </a:r>
            <a:endParaRPr lang="en-US" dirty="0">
              <a:latin typeface="OCR A Extended" panose="02010509020102010303" pitchFamily="50" charset="0"/>
            </a:endParaRPr>
          </a:p>
        </p:txBody>
      </p:sp>
      <p:sp>
        <p:nvSpPr>
          <p:cNvPr id="4" name="Slide Number Placeholder 3"/>
          <p:cNvSpPr>
            <a:spLocks noGrp="1"/>
          </p:cNvSpPr>
          <p:nvPr>
            <p:ph type="sldNum" sz="quarter" idx="10"/>
          </p:nvPr>
        </p:nvSpPr>
        <p:spPr/>
        <p:txBody>
          <a:bodyPr/>
          <a:lstStyle/>
          <a:p>
            <a:r>
              <a:rPr lang="en-US" smtClean="0"/>
              <a:t>PAGE </a:t>
            </a:r>
            <a:fld id="{4A9B5881-4007-4345-955A-79C2656F0C49}" type="slidenum">
              <a:rPr lang="en-US" smtClean="0"/>
              <a:pPr/>
              <a:t>130</a:t>
            </a:fld>
            <a:endParaRPr lang="en-US" dirty="0"/>
          </a:p>
        </p:txBody>
      </p:sp>
      <p:pic>
        <p:nvPicPr>
          <p:cNvPr id="6" name="Picture 5"/>
          <p:cNvPicPr>
            <a:picLocks noChangeAspect="1"/>
          </p:cNvPicPr>
          <p:nvPr/>
        </p:nvPicPr>
        <p:blipFill>
          <a:blip r:embed="rId2"/>
          <a:stretch>
            <a:fillRect/>
          </a:stretch>
        </p:blipFill>
        <p:spPr>
          <a:xfrm>
            <a:off x="8037688" y="677334"/>
            <a:ext cx="4154311" cy="2426917"/>
          </a:xfrm>
          <a:prstGeom prst="rect">
            <a:avLst/>
          </a:prstGeom>
        </p:spPr>
      </p:pic>
    </p:spTree>
    <p:extLst>
      <p:ext uri="{BB962C8B-B14F-4D97-AF65-F5344CB8AC3E}">
        <p14:creationId xmlns:p14="http://schemas.microsoft.com/office/powerpoint/2010/main" val="18160700"/>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2"/>
            <a:ext cx="12192001" cy="677332"/>
          </a:xfrm>
        </p:spPr>
        <p:txBody>
          <a:bodyPr/>
          <a:lstStyle/>
          <a:p>
            <a:pPr algn="ctr"/>
            <a:r>
              <a:rPr lang="en-US" dirty="0" smtClean="0">
                <a:solidFill>
                  <a:schemeClr val="bg1"/>
                </a:solidFill>
                <a:latin typeface="OCR A Extended" panose="02010509020102010303" pitchFamily="50" charset="0"/>
              </a:rPr>
              <a:t>Osi model </a:t>
            </a:r>
            <a:r>
              <a:rPr lang="en-US" dirty="0" err="1" smtClean="0">
                <a:solidFill>
                  <a:schemeClr val="bg1"/>
                </a:solidFill>
                <a:latin typeface="OCR A Extended" panose="02010509020102010303" pitchFamily="50" charset="0"/>
              </a:rPr>
              <a:t>cont</a:t>
            </a:r>
            <a:r>
              <a:rPr lang="en-US" dirty="0" smtClean="0">
                <a:solidFill>
                  <a:schemeClr val="bg1"/>
                </a:solidFill>
                <a:latin typeface="OCR A Extended" panose="02010509020102010303" pitchFamily="50" charset="0"/>
              </a:rPr>
              <a:t>…</a:t>
            </a:r>
            <a:endParaRPr lang="en-GB" dirty="0">
              <a:solidFill>
                <a:schemeClr val="bg1"/>
              </a:solidFill>
              <a:latin typeface="OCR A Extended" panose="02010509020102010303" pitchFamily="50" charset="0"/>
            </a:endParaRPr>
          </a:p>
        </p:txBody>
      </p:sp>
      <p:sp>
        <p:nvSpPr>
          <p:cNvPr id="3" name="Content Placeholder 2"/>
          <p:cNvSpPr>
            <a:spLocks noGrp="1"/>
          </p:cNvSpPr>
          <p:nvPr>
            <p:ph idx="1"/>
          </p:nvPr>
        </p:nvSpPr>
        <p:spPr>
          <a:xfrm>
            <a:off x="0" y="677335"/>
            <a:ext cx="12192000" cy="5463822"/>
          </a:xfrm>
        </p:spPr>
        <p:txBody>
          <a:bodyPr>
            <a:normAutofit/>
          </a:bodyPr>
          <a:lstStyle/>
          <a:p>
            <a:pPr marL="0" indent="0">
              <a:buNone/>
            </a:pPr>
            <a:r>
              <a:rPr lang="en-US" b="1" dirty="0">
                <a:latin typeface="OCR A Extended" panose="02010509020102010303" pitchFamily="50" charset="0"/>
              </a:rPr>
              <a:t>Transport </a:t>
            </a:r>
            <a:r>
              <a:rPr lang="en-US" b="1" dirty="0" smtClean="0">
                <a:latin typeface="OCR A Extended" panose="02010509020102010303" pitchFamily="50" charset="0"/>
              </a:rPr>
              <a:t>Layer 4</a:t>
            </a:r>
          </a:p>
          <a:p>
            <a:pPr marL="0" indent="0">
              <a:buNone/>
            </a:pPr>
            <a:endParaRPr lang="en-US" b="1" dirty="0">
              <a:latin typeface="OCR A Extended" panose="02010509020102010303" pitchFamily="50" charset="0"/>
            </a:endParaRPr>
          </a:p>
          <a:p>
            <a:pPr marL="0" indent="0">
              <a:buNone/>
            </a:pPr>
            <a:endParaRPr lang="en-US" b="1" dirty="0">
              <a:latin typeface="OCR A Extended" panose="02010509020102010303" pitchFamily="50" charset="0"/>
            </a:endParaRPr>
          </a:p>
          <a:p>
            <a:pPr marL="0" indent="0">
              <a:buNone/>
            </a:pPr>
            <a:r>
              <a:rPr lang="en-US" b="1" dirty="0">
                <a:latin typeface="OCR A Extended" panose="02010509020102010303" pitchFamily="50" charset="0"/>
              </a:rPr>
              <a:t>Functions of Transport Layer</a:t>
            </a:r>
            <a:r>
              <a:rPr lang="en-US" b="1" dirty="0" smtClean="0">
                <a:latin typeface="OCR A Extended" panose="02010509020102010303" pitchFamily="50" charset="0"/>
              </a:rPr>
              <a:t>:</a:t>
            </a:r>
            <a:endParaRPr lang="en-US" b="1" dirty="0">
              <a:latin typeface="OCR A Extended" panose="02010509020102010303" pitchFamily="50" charset="0"/>
            </a:endParaRPr>
          </a:p>
          <a:p>
            <a:pPr lvl="1">
              <a:buFont typeface="Wingdings" panose="05000000000000000000" pitchFamily="2" charset="2"/>
              <a:buChar char="Ø"/>
            </a:pPr>
            <a:r>
              <a:rPr lang="en-US" b="1" dirty="0" smtClean="0">
                <a:latin typeface="OCR A Extended" panose="02010509020102010303" pitchFamily="50" charset="0"/>
              </a:rPr>
              <a:t>Connection </a:t>
            </a:r>
            <a:r>
              <a:rPr lang="en-US" b="1" dirty="0">
                <a:latin typeface="OCR A Extended" panose="02010509020102010303" pitchFamily="50" charset="0"/>
              </a:rPr>
              <a:t>control: </a:t>
            </a:r>
            <a:r>
              <a:rPr lang="en-US" dirty="0">
                <a:latin typeface="OCR A Extended" panose="02010509020102010303" pitchFamily="50" charset="0"/>
              </a:rPr>
              <a:t>Transport layer provides two services Connection-oriented service and connectionless service. </a:t>
            </a:r>
            <a:endParaRPr lang="en-US" dirty="0" smtClean="0">
              <a:latin typeface="OCR A Extended" panose="02010509020102010303" pitchFamily="50" charset="0"/>
            </a:endParaRPr>
          </a:p>
          <a:p>
            <a:pPr lvl="1">
              <a:buFont typeface="Wingdings" panose="05000000000000000000" pitchFamily="2" charset="2"/>
              <a:buChar char="Ø"/>
            </a:pPr>
            <a:r>
              <a:rPr lang="en-US" dirty="0" smtClean="0">
                <a:latin typeface="OCR A Extended" panose="02010509020102010303" pitchFamily="50" charset="0"/>
              </a:rPr>
              <a:t>A </a:t>
            </a:r>
            <a:r>
              <a:rPr lang="en-US" dirty="0">
                <a:latin typeface="OCR A Extended" panose="02010509020102010303" pitchFamily="50" charset="0"/>
              </a:rPr>
              <a:t>connectionless service treats each segment as an individual packet, and they all travel in different routes to reach the destination. </a:t>
            </a:r>
            <a:endParaRPr lang="en-US" dirty="0" smtClean="0">
              <a:latin typeface="OCR A Extended" panose="02010509020102010303" pitchFamily="50" charset="0"/>
            </a:endParaRPr>
          </a:p>
          <a:p>
            <a:pPr lvl="1">
              <a:buFont typeface="Wingdings" panose="05000000000000000000" pitchFamily="2" charset="2"/>
              <a:buChar char="Ø"/>
            </a:pPr>
            <a:r>
              <a:rPr lang="en-US" dirty="0" smtClean="0">
                <a:latin typeface="OCR A Extended" panose="02010509020102010303" pitchFamily="50" charset="0"/>
              </a:rPr>
              <a:t>A </a:t>
            </a:r>
            <a:r>
              <a:rPr lang="en-US" dirty="0">
                <a:latin typeface="OCR A Extended" panose="02010509020102010303" pitchFamily="50" charset="0"/>
              </a:rPr>
              <a:t>connection-oriented service makes a connection with the transport layer at the destination machine before delivering the packets</a:t>
            </a:r>
            <a:r>
              <a:rPr lang="en-US" dirty="0" smtClean="0">
                <a:latin typeface="OCR A Extended" panose="02010509020102010303" pitchFamily="50" charset="0"/>
              </a:rPr>
              <a:t>.</a:t>
            </a:r>
            <a:endParaRPr lang="en-US" dirty="0">
              <a:latin typeface="OCR A Extended" panose="02010509020102010303" pitchFamily="50" charset="0"/>
            </a:endParaRPr>
          </a:p>
          <a:p>
            <a:pPr marL="0" indent="0">
              <a:buNone/>
            </a:pPr>
            <a:endParaRPr lang="en-US" dirty="0">
              <a:latin typeface="OCR A Extended" panose="02010509020102010303" pitchFamily="50" charset="0"/>
            </a:endParaRPr>
          </a:p>
        </p:txBody>
      </p:sp>
      <p:sp>
        <p:nvSpPr>
          <p:cNvPr id="4" name="Slide Number Placeholder 3"/>
          <p:cNvSpPr>
            <a:spLocks noGrp="1"/>
          </p:cNvSpPr>
          <p:nvPr>
            <p:ph type="sldNum" sz="quarter" idx="10"/>
          </p:nvPr>
        </p:nvSpPr>
        <p:spPr/>
        <p:txBody>
          <a:bodyPr/>
          <a:lstStyle/>
          <a:p>
            <a:r>
              <a:rPr lang="en-US" smtClean="0"/>
              <a:t>PAGE </a:t>
            </a:r>
            <a:fld id="{4A9B5881-4007-4345-955A-79C2656F0C49}" type="slidenum">
              <a:rPr lang="en-US" smtClean="0"/>
              <a:pPr/>
              <a:t>131</a:t>
            </a:fld>
            <a:endParaRPr lang="en-US" dirty="0"/>
          </a:p>
        </p:txBody>
      </p:sp>
      <p:pic>
        <p:nvPicPr>
          <p:cNvPr id="6" name="Picture 5"/>
          <p:cNvPicPr>
            <a:picLocks noChangeAspect="1"/>
          </p:cNvPicPr>
          <p:nvPr/>
        </p:nvPicPr>
        <p:blipFill>
          <a:blip r:embed="rId2"/>
          <a:stretch>
            <a:fillRect/>
          </a:stretch>
        </p:blipFill>
        <p:spPr>
          <a:xfrm>
            <a:off x="8037688" y="677334"/>
            <a:ext cx="4154311" cy="2426917"/>
          </a:xfrm>
          <a:prstGeom prst="rect">
            <a:avLst/>
          </a:prstGeom>
        </p:spPr>
      </p:pic>
    </p:spTree>
    <p:extLst>
      <p:ext uri="{BB962C8B-B14F-4D97-AF65-F5344CB8AC3E}">
        <p14:creationId xmlns:p14="http://schemas.microsoft.com/office/powerpoint/2010/main" val="3622187379"/>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2"/>
            <a:ext cx="12192001" cy="677332"/>
          </a:xfrm>
        </p:spPr>
        <p:txBody>
          <a:bodyPr/>
          <a:lstStyle/>
          <a:p>
            <a:pPr algn="ctr"/>
            <a:r>
              <a:rPr lang="en-US" dirty="0" smtClean="0">
                <a:solidFill>
                  <a:schemeClr val="bg1"/>
                </a:solidFill>
                <a:latin typeface="OCR A Extended" panose="02010509020102010303" pitchFamily="50" charset="0"/>
              </a:rPr>
              <a:t>Osi model </a:t>
            </a:r>
            <a:r>
              <a:rPr lang="en-US" dirty="0" err="1" smtClean="0">
                <a:solidFill>
                  <a:schemeClr val="bg1"/>
                </a:solidFill>
                <a:latin typeface="OCR A Extended" panose="02010509020102010303" pitchFamily="50" charset="0"/>
              </a:rPr>
              <a:t>cont</a:t>
            </a:r>
            <a:r>
              <a:rPr lang="en-US" dirty="0" smtClean="0">
                <a:solidFill>
                  <a:schemeClr val="bg1"/>
                </a:solidFill>
                <a:latin typeface="OCR A Extended" panose="02010509020102010303" pitchFamily="50" charset="0"/>
              </a:rPr>
              <a:t>…</a:t>
            </a:r>
            <a:endParaRPr lang="en-GB" dirty="0">
              <a:solidFill>
                <a:schemeClr val="bg1"/>
              </a:solidFill>
              <a:latin typeface="OCR A Extended" panose="02010509020102010303" pitchFamily="50" charset="0"/>
            </a:endParaRPr>
          </a:p>
        </p:txBody>
      </p:sp>
      <p:sp>
        <p:nvSpPr>
          <p:cNvPr id="3" name="Content Placeholder 2"/>
          <p:cNvSpPr>
            <a:spLocks noGrp="1"/>
          </p:cNvSpPr>
          <p:nvPr>
            <p:ph idx="1"/>
          </p:nvPr>
        </p:nvSpPr>
        <p:spPr>
          <a:xfrm>
            <a:off x="0" y="677335"/>
            <a:ext cx="12192000" cy="5463822"/>
          </a:xfrm>
        </p:spPr>
        <p:txBody>
          <a:bodyPr>
            <a:normAutofit/>
          </a:bodyPr>
          <a:lstStyle/>
          <a:p>
            <a:pPr marL="0" indent="0">
              <a:buNone/>
            </a:pPr>
            <a:r>
              <a:rPr lang="en-US" b="1" dirty="0">
                <a:latin typeface="OCR A Extended" panose="02010509020102010303" pitchFamily="50" charset="0"/>
              </a:rPr>
              <a:t>Transport </a:t>
            </a:r>
            <a:r>
              <a:rPr lang="en-US" b="1" dirty="0" smtClean="0">
                <a:latin typeface="OCR A Extended" panose="02010509020102010303" pitchFamily="50" charset="0"/>
              </a:rPr>
              <a:t>Layer 4</a:t>
            </a:r>
            <a:endParaRPr lang="en-US" b="1" dirty="0">
              <a:latin typeface="OCR A Extended" panose="02010509020102010303" pitchFamily="50" charset="0"/>
            </a:endParaRPr>
          </a:p>
          <a:p>
            <a:pPr marL="0" indent="0">
              <a:buNone/>
            </a:pPr>
            <a:r>
              <a:rPr lang="en-US" b="1" dirty="0">
                <a:latin typeface="OCR A Extended" panose="02010509020102010303" pitchFamily="50" charset="0"/>
              </a:rPr>
              <a:t>Functions of Transport Layer:</a:t>
            </a:r>
          </a:p>
          <a:p>
            <a:pPr lvl="1">
              <a:buFont typeface="Wingdings" panose="05000000000000000000" pitchFamily="2" charset="2"/>
              <a:buChar char="Ø"/>
            </a:pPr>
            <a:r>
              <a:rPr lang="en-US" b="1" dirty="0" smtClean="0">
                <a:latin typeface="OCR A Extended" panose="02010509020102010303" pitchFamily="50" charset="0"/>
              </a:rPr>
              <a:t>Flow </a:t>
            </a:r>
            <a:r>
              <a:rPr lang="en-US" b="1" dirty="0">
                <a:latin typeface="OCR A Extended" panose="02010509020102010303" pitchFamily="50" charset="0"/>
              </a:rPr>
              <a:t>control: </a:t>
            </a:r>
            <a:r>
              <a:rPr lang="en-US" dirty="0">
                <a:latin typeface="OCR A Extended" panose="02010509020102010303" pitchFamily="50" charset="0"/>
              </a:rPr>
              <a:t>The transport layer </a:t>
            </a:r>
            <a:r>
              <a:rPr lang="en-US" dirty="0" smtClean="0">
                <a:latin typeface="OCR A Extended" panose="02010509020102010303" pitchFamily="50" charset="0"/>
              </a:rPr>
              <a:t>also is </a:t>
            </a:r>
            <a:r>
              <a:rPr lang="en-US" dirty="0">
                <a:latin typeface="OCR A Extended" panose="02010509020102010303" pitchFamily="50" charset="0"/>
              </a:rPr>
              <a:t>responsible for flow control but it is performed end-to-end rather than across a single link</a:t>
            </a:r>
            <a:r>
              <a:rPr lang="en-US" dirty="0" smtClean="0">
                <a:latin typeface="OCR A Extended" panose="02010509020102010303" pitchFamily="50" charset="0"/>
              </a:rPr>
              <a:t>.</a:t>
            </a:r>
            <a:endParaRPr lang="en-US" dirty="0">
              <a:latin typeface="OCR A Extended" panose="02010509020102010303" pitchFamily="50" charset="0"/>
            </a:endParaRPr>
          </a:p>
        </p:txBody>
      </p:sp>
      <p:sp>
        <p:nvSpPr>
          <p:cNvPr id="4" name="Slide Number Placeholder 3"/>
          <p:cNvSpPr>
            <a:spLocks noGrp="1"/>
          </p:cNvSpPr>
          <p:nvPr>
            <p:ph type="sldNum" sz="quarter" idx="10"/>
          </p:nvPr>
        </p:nvSpPr>
        <p:spPr/>
        <p:txBody>
          <a:bodyPr/>
          <a:lstStyle/>
          <a:p>
            <a:r>
              <a:rPr lang="en-US" smtClean="0"/>
              <a:t>PAGE </a:t>
            </a:r>
            <a:fld id="{4A9B5881-4007-4345-955A-79C2656F0C49}" type="slidenum">
              <a:rPr lang="en-US" smtClean="0"/>
              <a:pPr/>
              <a:t>132</a:t>
            </a:fld>
            <a:endParaRPr lang="en-US" dirty="0"/>
          </a:p>
        </p:txBody>
      </p:sp>
      <p:pic>
        <p:nvPicPr>
          <p:cNvPr id="6" name="Picture 5"/>
          <p:cNvPicPr>
            <a:picLocks noChangeAspect="1"/>
          </p:cNvPicPr>
          <p:nvPr/>
        </p:nvPicPr>
        <p:blipFill>
          <a:blip r:embed="rId2"/>
          <a:stretch>
            <a:fillRect/>
          </a:stretch>
        </p:blipFill>
        <p:spPr>
          <a:xfrm>
            <a:off x="8037688" y="677334"/>
            <a:ext cx="4154311" cy="2426917"/>
          </a:xfrm>
          <a:prstGeom prst="rect">
            <a:avLst/>
          </a:prstGeom>
        </p:spPr>
      </p:pic>
    </p:spTree>
    <p:extLst>
      <p:ext uri="{BB962C8B-B14F-4D97-AF65-F5344CB8AC3E}">
        <p14:creationId xmlns:p14="http://schemas.microsoft.com/office/powerpoint/2010/main" val="1852705001"/>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2"/>
            <a:ext cx="12192001" cy="677332"/>
          </a:xfrm>
        </p:spPr>
        <p:txBody>
          <a:bodyPr/>
          <a:lstStyle/>
          <a:p>
            <a:pPr algn="ctr"/>
            <a:r>
              <a:rPr lang="en-US" dirty="0" smtClean="0">
                <a:solidFill>
                  <a:schemeClr val="bg1"/>
                </a:solidFill>
                <a:latin typeface="OCR A Extended" panose="02010509020102010303" pitchFamily="50" charset="0"/>
              </a:rPr>
              <a:t>Osi model </a:t>
            </a:r>
            <a:r>
              <a:rPr lang="en-US" dirty="0" err="1" smtClean="0">
                <a:solidFill>
                  <a:schemeClr val="bg1"/>
                </a:solidFill>
                <a:latin typeface="OCR A Extended" panose="02010509020102010303" pitchFamily="50" charset="0"/>
              </a:rPr>
              <a:t>cont</a:t>
            </a:r>
            <a:r>
              <a:rPr lang="en-US" dirty="0" smtClean="0">
                <a:solidFill>
                  <a:schemeClr val="bg1"/>
                </a:solidFill>
                <a:latin typeface="OCR A Extended" panose="02010509020102010303" pitchFamily="50" charset="0"/>
              </a:rPr>
              <a:t>…</a:t>
            </a:r>
            <a:endParaRPr lang="en-GB" dirty="0">
              <a:solidFill>
                <a:schemeClr val="bg1"/>
              </a:solidFill>
              <a:latin typeface="OCR A Extended" panose="02010509020102010303" pitchFamily="50" charset="0"/>
            </a:endParaRPr>
          </a:p>
        </p:txBody>
      </p:sp>
      <p:sp>
        <p:nvSpPr>
          <p:cNvPr id="3" name="Content Placeholder 2"/>
          <p:cNvSpPr>
            <a:spLocks noGrp="1"/>
          </p:cNvSpPr>
          <p:nvPr>
            <p:ph idx="1"/>
          </p:nvPr>
        </p:nvSpPr>
        <p:spPr>
          <a:xfrm>
            <a:off x="0" y="677335"/>
            <a:ext cx="12192000" cy="5463822"/>
          </a:xfrm>
        </p:spPr>
        <p:txBody>
          <a:bodyPr>
            <a:normAutofit/>
          </a:bodyPr>
          <a:lstStyle/>
          <a:p>
            <a:pPr marL="0" indent="0">
              <a:buNone/>
            </a:pPr>
            <a:r>
              <a:rPr lang="en-US" b="1" dirty="0">
                <a:latin typeface="OCR A Extended" panose="02010509020102010303" pitchFamily="50" charset="0"/>
              </a:rPr>
              <a:t>Transport </a:t>
            </a:r>
            <a:r>
              <a:rPr lang="en-US" b="1" dirty="0" smtClean="0">
                <a:latin typeface="OCR A Extended" panose="02010509020102010303" pitchFamily="50" charset="0"/>
              </a:rPr>
              <a:t>Layer 4</a:t>
            </a:r>
            <a:endParaRPr lang="en-US" b="1" dirty="0">
              <a:latin typeface="OCR A Extended" panose="02010509020102010303" pitchFamily="50" charset="0"/>
            </a:endParaRPr>
          </a:p>
          <a:p>
            <a:pPr marL="0" indent="0">
              <a:buNone/>
            </a:pPr>
            <a:r>
              <a:rPr lang="en-US" b="1" dirty="0">
                <a:latin typeface="OCR A Extended" panose="02010509020102010303" pitchFamily="50" charset="0"/>
              </a:rPr>
              <a:t>Functions of Transport Layer:</a:t>
            </a:r>
          </a:p>
          <a:p>
            <a:pPr lvl="1">
              <a:buFont typeface="Wingdings" panose="05000000000000000000" pitchFamily="2" charset="2"/>
              <a:buChar char="Ø"/>
            </a:pPr>
            <a:r>
              <a:rPr lang="en-US" b="1" dirty="0" smtClean="0">
                <a:latin typeface="OCR A Extended" panose="02010509020102010303" pitchFamily="50" charset="0"/>
              </a:rPr>
              <a:t>Error </a:t>
            </a:r>
            <a:r>
              <a:rPr lang="en-US" b="1" dirty="0">
                <a:latin typeface="OCR A Extended" panose="02010509020102010303" pitchFamily="50" charset="0"/>
              </a:rPr>
              <a:t>control: </a:t>
            </a:r>
            <a:r>
              <a:rPr lang="en-US" dirty="0" smtClean="0">
                <a:latin typeface="OCR A Extended" panose="02010509020102010303" pitchFamily="50" charset="0"/>
              </a:rPr>
              <a:t>Error </a:t>
            </a:r>
            <a:r>
              <a:rPr lang="en-US" dirty="0">
                <a:latin typeface="OCR A Extended" panose="02010509020102010303" pitchFamily="50" charset="0"/>
              </a:rPr>
              <a:t>control is performed end-to-end rather than across the single link. The sender transport layer ensures that message reach at the destination without any error.</a:t>
            </a:r>
          </a:p>
        </p:txBody>
      </p:sp>
      <p:sp>
        <p:nvSpPr>
          <p:cNvPr id="4" name="Slide Number Placeholder 3"/>
          <p:cNvSpPr>
            <a:spLocks noGrp="1"/>
          </p:cNvSpPr>
          <p:nvPr>
            <p:ph type="sldNum" sz="quarter" idx="10"/>
          </p:nvPr>
        </p:nvSpPr>
        <p:spPr/>
        <p:txBody>
          <a:bodyPr/>
          <a:lstStyle/>
          <a:p>
            <a:r>
              <a:rPr lang="en-US" smtClean="0"/>
              <a:t>PAGE </a:t>
            </a:r>
            <a:fld id="{4A9B5881-4007-4345-955A-79C2656F0C49}" type="slidenum">
              <a:rPr lang="en-US" smtClean="0"/>
              <a:pPr/>
              <a:t>133</a:t>
            </a:fld>
            <a:endParaRPr lang="en-US" dirty="0"/>
          </a:p>
        </p:txBody>
      </p:sp>
      <p:pic>
        <p:nvPicPr>
          <p:cNvPr id="6" name="Picture 5"/>
          <p:cNvPicPr>
            <a:picLocks noChangeAspect="1"/>
          </p:cNvPicPr>
          <p:nvPr/>
        </p:nvPicPr>
        <p:blipFill>
          <a:blip r:embed="rId2"/>
          <a:stretch>
            <a:fillRect/>
          </a:stretch>
        </p:blipFill>
        <p:spPr>
          <a:xfrm>
            <a:off x="8037688" y="677334"/>
            <a:ext cx="4154311" cy="2426917"/>
          </a:xfrm>
          <a:prstGeom prst="rect">
            <a:avLst/>
          </a:prstGeom>
        </p:spPr>
      </p:pic>
    </p:spTree>
    <p:extLst>
      <p:ext uri="{BB962C8B-B14F-4D97-AF65-F5344CB8AC3E}">
        <p14:creationId xmlns:p14="http://schemas.microsoft.com/office/powerpoint/2010/main" val="307056687"/>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2"/>
            <a:ext cx="12192001" cy="677332"/>
          </a:xfrm>
        </p:spPr>
        <p:txBody>
          <a:bodyPr/>
          <a:lstStyle/>
          <a:p>
            <a:pPr algn="ctr"/>
            <a:r>
              <a:rPr lang="en-US" dirty="0" smtClean="0">
                <a:solidFill>
                  <a:schemeClr val="bg1"/>
                </a:solidFill>
                <a:latin typeface="OCR A Extended" panose="02010509020102010303" pitchFamily="50" charset="0"/>
              </a:rPr>
              <a:t>Osi model </a:t>
            </a:r>
            <a:r>
              <a:rPr lang="en-US" dirty="0" err="1" smtClean="0">
                <a:solidFill>
                  <a:schemeClr val="bg1"/>
                </a:solidFill>
                <a:latin typeface="OCR A Extended" panose="02010509020102010303" pitchFamily="50" charset="0"/>
              </a:rPr>
              <a:t>cont</a:t>
            </a:r>
            <a:r>
              <a:rPr lang="en-US" dirty="0" smtClean="0">
                <a:solidFill>
                  <a:schemeClr val="bg1"/>
                </a:solidFill>
                <a:latin typeface="OCR A Extended" panose="02010509020102010303" pitchFamily="50" charset="0"/>
              </a:rPr>
              <a:t>…</a:t>
            </a:r>
            <a:endParaRPr lang="en-GB" dirty="0">
              <a:solidFill>
                <a:schemeClr val="bg1"/>
              </a:solidFill>
              <a:latin typeface="OCR A Extended" panose="02010509020102010303" pitchFamily="50" charset="0"/>
            </a:endParaRPr>
          </a:p>
        </p:txBody>
      </p:sp>
      <p:sp>
        <p:nvSpPr>
          <p:cNvPr id="3" name="Content Placeholder 2"/>
          <p:cNvSpPr>
            <a:spLocks noGrp="1"/>
          </p:cNvSpPr>
          <p:nvPr>
            <p:ph idx="1"/>
          </p:nvPr>
        </p:nvSpPr>
        <p:spPr>
          <a:xfrm>
            <a:off x="0" y="677335"/>
            <a:ext cx="12192000" cy="5463822"/>
          </a:xfrm>
        </p:spPr>
        <p:txBody>
          <a:bodyPr>
            <a:normAutofit/>
          </a:bodyPr>
          <a:lstStyle/>
          <a:p>
            <a:pPr marL="0" indent="0">
              <a:buNone/>
            </a:pPr>
            <a:r>
              <a:rPr lang="en-US" b="1" dirty="0">
                <a:latin typeface="OCR A Extended" panose="02010509020102010303" pitchFamily="50" charset="0"/>
              </a:rPr>
              <a:t>Session layer </a:t>
            </a:r>
            <a:r>
              <a:rPr lang="en-US" b="1" dirty="0" smtClean="0">
                <a:latin typeface="OCR A Extended" panose="02010509020102010303" pitchFamily="50" charset="0"/>
              </a:rPr>
              <a:t>5</a:t>
            </a:r>
            <a:endParaRPr lang="en-US" b="1" dirty="0">
              <a:latin typeface="OCR A Extended" panose="02010509020102010303" pitchFamily="50" charset="0"/>
            </a:endParaRPr>
          </a:p>
          <a:p>
            <a:pPr marL="0" indent="0">
              <a:buNone/>
            </a:pPr>
            <a:r>
              <a:rPr lang="en-US" dirty="0">
                <a:latin typeface="OCR A Extended" panose="02010509020102010303" pitchFamily="50" charset="0"/>
              </a:rPr>
              <a:t>The Session layer is used to establish, maintain and synchronizes the interaction between communicating </a:t>
            </a:r>
            <a:r>
              <a:rPr lang="en-US" dirty="0" smtClean="0">
                <a:latin typeface="OCR A Extended" panose="02010509020102010303" pitchFamily="50" charset="0"/>
              </a:rPr>
              <a:t>devices.</a:t>
            </a:r>
            <a:endParaRPr lang="en-US" dirty="0">
              <a:latin typeface="OCR A Extended" panose="02010509020102010303" pitchFamily="50" charset="0"/>
            </a:endParaRPr>
          </a:p>
        </p:txBody>
      </p:sp>
      <p:sp>
        <p:nvSpPr>
          <p:cNvPr id="4" name="Slide Number Placeholder 3"/>
          <p:cNvSpPr>
            <a:spLocks noGrp="1"/>
          </p:cNvSpPr>
          <p:nvPr>
            <p:ph type="sldNum" sz="quarter" idx="10"/>
          </p:nvPr>
        </p:nvSpPr>
        <p:spPr/>
        <p:txBody>
          <a:bodyPr/>
          <a:lstStyle/>
          <a:p>
            <a:r>
              <a:rPr lang="en-US" smtClean="0"/>
              <a:t>PAGE </a:t>
            </a:r>
            <a:fld id="{4A9B5881-4007-4345-955A-79C2656F0C49}" type="slidenum">
              <a:rPr lang="en-US" smtClean="0"/>
              <a:pPr/>
              <a:t>134</a:t>
            </a:fld>
            <a:endParaRPr lang="en-US" dirty="0"/>
          </a:p>
        </p:txBody>
      </p:sp>
      <p:pic>
        <p:nvPicPr>
          <p:cNvPr id="5" name="Picture 4"/>
          <p:cNvPicPr>
            <a:picLocks noChangeAspect="1"/>
          </p:cNvPicPr>
          <p:nvPr/>
        </p:nvPicPr>
        <p:blipFill>
          <a:blip r:embed="rId2"/>
          <a:stretch>
            <a:fillRect/>
          </a:stretch>
        </p:blipFill>
        <p:spPr>
          <a:xfrm>
            <a:off x="8387644" y="677334"/>
            <a:ext cx="3804356" cy="2194821"/>
          </a:xfrm>
          <a:prstGeom prst="rect">
            <a:avLst/>
          </a:prstGeom>
        </p:spPr>
      </p:pic>
    </p:spTree>
    <p:extLst>
      <p:ext uri="{BB962C8B-B14F-4D97-AF65-F5344CB8AC3E}">
        <p14:creationId xmlns:p14="http://schemas.microsoft.com/office/powerpoint/2010/main" val="1541576417"/>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2"/>
            <a:ext cx="12192001" cy="677332"/>
          </a:xfrm>
        </p:spPr>
        <p:txBody>
          <a:bodyPr/>
          <a:lstStyle/>
          <a:p>
            <a:pPr algn="ctr"/>
            <a:r>
              <a:rPr lang="en-US" dirty="0" smtClean="0">
                <a:solidFill>
                  <a:schemeClr val="bg1"/>
                </a:solidFill>
                <a:latin typeface="OCR A Extended" panose="02010509020102010303" pitchFamily="50" charset="0"/>
              </a:rPr>
              <a:t>Osi model </a:t>
            </a:r>
            <a:r>
              <a:rPr lang="en-US" dirty="0" err="1" smtClean="0">
                <a:solidFill>
                  <a:schemeClr val="bg1"/>
                </a:solidFill>
                <a:latin typeface="OCR A Extended" panose="02010509020102010303" pitchFamily="50" charset="0"/>
              </a:rPr>
              <a:t>cont</a:t>
            </a:r>
            <a:r>
              <a:rPr lang="en-US" dirty="0" smtClean="0">
                <a:solidFill>
                  <a:schemeClr val="bg1"/>
                </a:solidFill>
                <a:latin typeface="OCR A Extended" panose="02010509020102010303" pitchFamily="50" charset="0"/>
              </a:rPr>
              <a:t>…</a:t>
            </a:r>
            <a:endParaRPr lang="en-GB" dirty="0">
              <a:solidFill>
                <a:schemeClr val="bg1"/>
              </a:solidFill>
              <a:latin typeface="OCR A Extended" panose="02010509020102010303" pitchFamily="50" charset="0"/>
            </a:endParaRPr>
          </a:p>
        </p:txBody>
      </p:sp>
      <p:sp>
        <p:nvSpPr>
          <p:cNvPr id="3" name="Content Placeholder 2"/>
          <p:cNvSpPr>
            <a:spLocks noGrp="1"/>
          </p:cNvSpPr>
          <p:nvPr>
            <p:ph idx="1"/>
          </p:nvPr>
        </p:nvSpPr>
        <p:spPr>
          <a:xfrm>
            <a:off x="0" y="677335"/>
            <a:ext cx="12192000" cy="5463822"/>
          </a:xfrm>
        </p:spPr>
        <p:txBody>
          <a:bodyPr>
            <a:normAutofit/>
          </a:bodyPr>
          <a:lstStyle/>
          <a:p>
            <a:pPr marL="0" indent="0">
              <a:buNone/>
            </a:pPr>
            <a:r>
              <a:rPr lang="en-US" b="1" dirty="0">
                <a:latin typeface="OCR A Extended" panose="02010509020102010303" pitchFamily="50" charset="0"/>
              </a:rPr>
              <a:t>Session layer </a:t>
            </a:r>
            <a:r>
              <a:rPr lang="en-US" b="1" dirty="0" smtClean="0">
                <a:latin typeface="OCR A Extended" panose="02010509020102010303" pitchFamily="50" charset="0"/>
              </a:rPr>
              <a:t>5</a:t>
            </a:r>
            <a:endParaRPr lang="en-US" b="1" dirty="0">
              <a:latin typeface="OCR A Extended" panose="02010509020102010303" pitchFamily="50" charset="0"/>
            </a:endParaRPr>
          </a:p>
          <a:p>
            <a:pPr marL="0" indent="0">
              <a:buNone/>
            </a:pPr>
            <a:r>
              <a:rPr lang="en-US" b="1" dirty="0">
                <a:latin typeface="OCR A Extended" panose="02010509020102010303" pitchFamily="50" charset="0"/>
              </a:rPr>
              <a:t>Functions of Session layer:</a:t>
            </a:r>
          </a:p>
          <a:p>
            <a:pPr lvl="1">
              <a:buFont typeface="Wingdings" panose="05000000000000000000" pitchFamily="2" charset="2"/>
              <a:buChar char="Ø"/>
            </a:pPr>
            <a:r>
              <a:rPr lang="en-US" b="1" dirty="0">
                <a:latin typeface="OCR A Extended" panose="02010509020102010303" pitchFamily="50" charset="0"/>
              </a:rPr>
              <a:t>Dialog control: </a:t>
            </a:r>
            <a:r>
              <a:rPr lang="en-US" dirty="0">
                <a:latin typeface="OCR A Extended" panose="02010509020102010303" pitchFamily="50" charset="0"/>
              </a:rPr>
              <a:t>Session layer acts as a dialog controller that creates a dialog between two processes or we can say that it allows the communication between two processes which can be either half-duplex or full-duplex</a:t>
            </a:r>
            <a:r>
              <a:rPr lang="en-US" dirty="0" smtClean="0">
                <a:latin typeface="OCR A Extended" panose="02010509020102010303" pitchFamily="50" charset="0"/>
              </a:rPr>
              <a:t>.</a:t>
            </a:r>
            <a:endParaRPr lang="en-US" dirty="0">
              <a:latin typeface="OCR A Extended" panose="02010509020102010303" pitchFamily="50" charset="0"/>
            </a:endParaRPr>
          </a:p>
        </p:txBody>
      </p:sp>
      <p:sp>
        <p:nvSpPr>
          <p:cNvPr id="4" name="Slide Number Placeholder 3"/>
          <p:cNvSpPr>
            <a:spLocks noGrp="1"/>
          </p:cNvSpPr>
          <p:nvPr>
            <p:ph type="sldNum" sz="quarter" idx="10"/>
          </p:nvPr>
        </p:nvSpPr>
        <p:spPr/>
        <p:txBody>
          <a:bodyPr/>
          <a:lstStyle/>
          <a:p>
            <a:r>
              <a:rPr lang="en-US" smtClean="0"/>
              <a:t>PAGE </a:t>
            </a:r>
            <a:fld id="{4A9B5881-4007-4345-955A-79C2656F0C49}" type="slidenum">
              <a:rPr lang="en-US" smtClean="0"/>
              <a:pPr/>
              <a:t>135</a:t>
            </a:fld>
            <a:endParaRPr lang="en-US" dirty="0"/>
          </a:p>
        </p:txBody>
      </p:sp>
      <p:pic>
        <p:nvPicPr>
          <p:cNvPr id="5" name="Picture 4"/>
          <p:cNvPicPr>
            <a:picLocks noChangeAspect="1"/>
          </p:cNvPicPr>
          <p:nvPr/>
        </p:nvPicPr>
        <p:blipFill>
          <a:blip r:embed="rId2"/>
          <a:stretch>
            <a:fillRect/>
          </a:stretch>
        </p:blipFill>
        <p:spPr>
          <a:xfrm>
            <a:off x="8387644" y="677334"/>
            <a:ext cx="3804356" cy="2194821"/>
          </a:xfrm>
          <a:prstGeom prst="rect">
            <a:avLst/>
          </a:prstGeom>
        </p:spPr>
      </p:pic>
    </p:spTree>
    <p:extLst>
      <p:ext uri="{BB962C8B-B14F-4D97-AF65-F5344CB8AC3E}">
        <p14:creationId xmlns:p14="http://schemas.microsoft.com/office/powerpoint/2010/main" val="3435387619"/>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2"/>
            <a:ext cx="12192001" cy="677332"/>
          </a:xfrm>
        </p:spPr>
        <p:txBody>
          <a:bodyPr/>
          <a:lstStyle/>
          <a:p>
            <a:pPr algn="ctr"/>
            <a:r>
              <a:rPr lang="en-US" dirty="0" smtClean="0">
                <a:solidFill>
                  <a:schemeClr val="bg1"/>
                </a:solidFill>
                <a:latin typeface="OCR A Extended" panose="02010509020102010303" pitchFamily="50" charset="0"/>
              </a:rPr>
              <a:t>Osi model </a:t>
            </a:r>
            <a:r>
              <a:rPr lang="en-US" dirty="0" err="1" smtClean="0">
                <a:solidFill>
                  <a:schemeClr val="bg1"/>
                </a:solidFill>
                <a:latin typeface="OCR A Extended" panose="02010509020102010303" pitchFamily="50" charset="0"/>
              </a:rPr>
              <a:t>cont</a:t>
            </a:r>
            <a:r>
              <a:rPr lang="en-US" dirty="0" smtClean="0">
                <a:solidFill>
                  <a:schemeClr val="bg1"/>
                </a:solidFill>
                <a:latin typeface="OCR A Extended" panose="02010509020102010303" pitchFamily="50" charset="0"/>
              </a:rPr>
              <a:t>…</a:t>
            </a:r>
            <a:endParaRPr lang="en-GB" dirty="0">
              <a:solidFill>
                <a:schemeClr val="bg1"/>
              </a:solidFill>
              <a:latin typeface="OCR A Extended" panose="02010509020102010303" pitchFamily="50" charset="0"/>
            </a:endParaRPr>
          </a:p>
        </p:txBody>
      </p:sp>
      <p:sp>
        <p:nvSpPr>
          <p:cNvPr id="3" name="Content Placeholder 2"/>
          <p:cNvSpPr>
            <a:spLocks noGrp="1"/>
          </p:cNvSpPr>
          <p:nvPr>
            <p:ph idx="1"/>
          </p:nvPr>
        </p:nvSpPr>
        <p:spPr>
          <a:xfrm>
            <a:off x="0" y="677335"/>
            <a:ext cx="12192000" cy="5463822"/>
          </a:xfrm>
        </p:spPr>
        <p:txBody>
          <a:bodyPr>
            <a:normAutofit/>
          </a:bodyPr>
          <a:lstStyle/>
          <a:p>
            <a:pPr marL="0" indent="0">
              <a:buNone/>
            </a:pPr>
            <a:r>
              <a:rPr lang="en-US" b="1" dirty="0">
                <a:latin typeface="OCR A Extended" panose="02010509020102010303" pitchFamily="50" charset="0"/>
              </a:rPr>
              <a:t>Session layer </a:t>
            </a:r>
            <a:r>
              <a:rPr lang="en-US" b="1" dirty="0" smtClean="0">
                <a:latin typeface="OCR A Extended" panose="02010509020102010303" pitchFamily="50" charset="0"/>
              </a:rPr>
              <a:t>5</a:t>
            </a:r>
            <a:endParaRPr lang="en-US" b="1" dirty="0">
              <a:latin typeface="OCR A Extended" panose="02010509020102010303" pitchFamily="50" charset="0"/>
            </a:endParaRPr>
          </a:p>
          <a:p>
            <a:pPr marL="0" indent="0">
              <a:buNone/>
            </a:pPr>
            <a:r>
              <a:rPr lang="en-US" b="1" dirty="0">
                <a:latin typeface="OCR A Extended" panose="02010509020102010303" pitchFamily="50" charset="0"/>
              </a:rPr>
              <a:t>Functions of Session layer:</a:t>
            </a:r>
          </a:p>
          <a:p>
            <a:pPr lvl="1">
              <a:buFont typeface="Wingdings" panose="05000000000000000000" pitchFamily="2" charset="2"/>
              <a:buChar char="Ø"/>
            </a:pPr>
            <a:r>
              <a:rPr lang="en-US" b="1" dirty="0" smtClean="0">
                <a:latin typeface="OCR A Extended" panose="02010509020102010303" pitchFamily="50" charset="0"/>
              </a:rPr>
              <a:t>Synchronization</a:t>
            </a:r>
            <a:r>
              <a:rPr lang="en-US" b="1" dirty="0">
                <a:latin typeface="OCR A Extended" panose="02010509020102010303" pitchFamily="50" charset="0"/>
              </a:rPr>
              <a:t>: </a:t>
            </a:r>
            <a:r>
              <a:rPr lang="en-US" dirty="0">
                <a:latin typeface="OCR A Extended" panose="02010509020102010303" pitchFamily="50" charset="0"/>
              </a:rPr>
              <a:t>Session layer adds some checkpoints when transmitting the data in a sequence. If some error occurs in the middle of the transmission of data, then the transmission will take place again from the checkpoint. This process is known as Synchronization and recovery.</a:t>
            </a:r>
          </a:p>
        </p:txBody>
      </p:sp>
      <p:sp>
        <p:nvSpPr>
          <p:cNvPr id="4" name="Slide Number Placeholder 3"/>
          <p:cNvSpPr>
            <a:spLocks noGrp="1"/>
          </p:cNvSpPr>
          <p:nvPr>
            <p:ph type="sldNum" sz="quarter" idx="10"/>
          </p:nvPr>
        </p:nvSpPr>
        <p:spPr/>
        <p:txBody>
          <a:bodyPr/>
          <a:lstStyle/>
          <a:p>
            <a:r>
              <a:rPr lang="en-US" smtClean="0"/>
              <a:t>PAGE </a:t>
            </a:r>
            <a:fld id="{4A9B5881-4007-4345-955A-79C2656F0C49}" type="slidenum">
              <a:rPr lang="en-US" smtClean="0"/>
              <a:pPr/>
              <a:t>136</a:t>
            </a:fld>
            <a:endParaRPr lang="en-US" dirty="0"/>
          </a:p>
        </p:txBody>
      </p:sp>
      <p:pic>
        <p:nvPicPr>
          <p:cNvPr id="5" name="Picture 4"/>
          <p:cNvPicPr>
            <a:picLocks noChangeAspect="1"/>
          </p:cNvPicPr>
          <p:nvPr/>
        </p:nvPicPr>
        <p:blipFill>
          <a:blip r:embed="rId2"/>
          <a:stretch>
            <a:fillRect/>
          </a:stretch>
        </p:blipFill>
        <p:spPr>
          <a:xfrm>
            <a:off x="8387644" y="677334"/>
            <a:ext cx="3804356" cy="2194821"/>
          </a:xfrm>
          <a:prstGeom prst="rect">
            <a:avLst/>
          </a:prstGeom>
        </p:spPr>
      </p:pic>
    </p:spTree>
    <p:extLst>
      <p:ext uri="{BB962C8B-B14F-4D97-AF65-F5344CB8AC3E}">
        <p14:creationId xmlns:p14="http://schemas.microsoft.com/office/powerpoint/2010/main" val="2103050514"/>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2"/>
            <a:ext cx="12192001" cy="677332"/>
          </a:xfrm>
        </p:spPr>
        <p:txBody>
          <a:bodyPr/>
          <a:lstStyle/>
          <a:p>
            <a:pPr algn="ctr"/>
            <a:r>
              <a:rPr lang="en-US" dirty="0" smtClean="0">
                <a:solidFill>
                  <a:schemeClr val="bg1"/>
                </a:solidFill>
                <a:latin typeface="OCR A Extended" panose="02010509020102010303" pitchFamily="50" charset="0"/>
              </a:rPr>
              <a:t>Osi model </a:t>
            </a:r>
            <a:r>
              <a:rPr lang="en-US" dirty="0" err="1" smtClean="0">
                <a:solidFill>
                  <a:schemeClr val="bg1"/>
                </a:solidFill>
                <a:latin typeface="OCR A Extended" panose="02010509020102010303" pitchFamily="50" charset="0"/>
              </a:rPr>
              <a:t>cont</a:t>
            </a:r>
            <a:r>
              <a:rPr lang="en-US" dirty="0" smtClean="0">
                <a:solidFill>
                  <a:schemeClr val="bg1"/>
                </a:solidFill>
                <a:latin typeface="OCR A Extended" panose="02010509020102010303" pitchFamily="50" charset="0"/>
              </a:rPr>
              <a:t>…</a:t>
            </a:r>
            <a:endParaRPr lang="en-GB" dirty="0">
              <a:solidFill>
                <a:schemeClr val="bg1"/>
              </a:solidFill>
              <a:latin typeface="OCR A Extended" panose="02010509020102010303" pitchFamily="50" charset="0"/>
            </a:endParaRPr>
          </a:p>
        </p:txBody>
      </p:sp>
      <p:sp>
        <p:nvSpPr>
          <p:cNvPr id="3" name="Content Placeholder 2"/>
          <p:cNvSpPr>
            <a:spLocks noGrp="1"/>
          </p:cNvSpPr>
          <p:nvPr>
            <p:ph idx="1"/>
          </p:nvPr>
        </p:nvSpPr>
        <p:spPr>
          <a:xfrm>
            <a:off x="0" y="677335"/>
            <a:ext cx="12192000" cy="5463822"/>
          </a:xfrm>
        </p:spPr>
        <p:txBody>
          <a:bodyPr>
            <a:normAutofit/>
          </a:bodyPr>
          <a:lstStyle/>
          <a:p>
            <a:pPr marL="0" indent="0">
              <a:buNone/>
            </a:pPr>
            <a:r>
              <a:rPr lang="en-US" b="1" dirty="0" smtClean="0">
                <a:latin typeface="OCR A Extended" panose="02010509020102010303" pitchFamily="50" charset="0"/>
              </a:rPr>
              <a:t>Presentation layer 6</a:t>
            </a:r>
          </a:p>
          <a:p>
            <a:pPr marL="0" indent="0">
              <a:buNone/>
            </a:pPr>
            <a:endParaRPr lang="en-US" b="1" dirty="0">
              <a:latin typeface="OCR A Extended" panose="02010509020102010303" pitchFamily="50" charset="0"/>
            </a:endParaRPr>
          </a:p>
          <a:p>
            <a:pPr marL="0" indent="0">
              <a:buNone/>
            </a:pPr>
            <a:r>
              <a:rPr lang="en-US" dirty="0">
                <a:latin typeface="OCR A Extended" panose="02010509020102010303" pitchFamily="50" charset="0"/>
              </a:rPr>
              <a:t>The presentation layer ensures that communicating machines can interoperate properly.  </a:t>
            </a:r>
            <a:r>
              <a:rPr lang="en-US" dirty="0" smtClean="0">
                <a:latin typeface="OCR A Extended" panose="02010509020102010303" pitchFamily="50" charset="0"/>
              </a:rPr>
              <a:t>The </a:t>
            </a:r>
            <a:r>
              <a:rPr lang="en-US" dirty="0">
                <a:latin typeface="OCR A Extended" panose="02010509020102010303" pitchFamily="50" charset="0"/>
              </a:rPr>
              <a:t>data received by the receiver should be understandable and it is the responsibility of this layer. If syntax between the two communicating users is different then this layer operates as a translator.</a:t>
            </a:r>
          </a:p>
        </p:txBody>
      </p:sp>
      <p:sp>
        <p:nvSpPr>
          <p:cNvPr id="4" name="Slide Number Placeholder 3"/>
          <p:cNvSpPr>
            <a:spLocks noGrp="1"/>
          </p:cNvSpPr>
          <p:nvPr>
            <p:ph type="sldNum" sz="quarter" idx="10"/>
          </p:nvPr>
        </p:nvSpPr>
        <p:spPr/>
        <p:txBody>
          <a:bodyPr/>
          <a:lstStyle/>
          <a:p>
            <a:r>
              <a:rPr lang="en-US" smtClean="0"/>
              <a:t>PAGE </a:t>
            </a:r>
            <a:fld id="{4A9B5881-4007-4345-955A-79C2656F0C49}" type="slidenum">
              <a:rPr lang="en-US" smtClean="0"/>
              <a:pPr/>
              <a:t>137</a:t>
            </a:fld>
            <a:endParaRPr lang="en-US" dirty="0"/>
          </a:p>
        </p:txBody>
      </p:sp>
      <p:pic>
        <p:nvPicPr>
          <p:cNvPr id="6" name="Picture 5"/>
          <p:cNvPicPr>
            <a:picLocks noChangeAspect="1"/>
          </p:cNvPicPr>
          <p:nvPr/>
        </p:nvPicPr>
        <p:blipFill>
          <a:blip r:embed="rId2"/>
          <a:stretch>
            <a:fillRect/>
          </a:stretch>
        </p:blipFill>
        <p:spPr>
          <a:xfrm>
            <a:off x="7732888" y="677334"/>
            <a:ext cx="4459111" cy="2486812"/>
          </a:xfrm>
          <a:prstGeom prst="rect">
            <a:avLst/>
          </a:prstGeom>
        </p:spPr>
      </p:pic>
    </p:spTree>
    <p:extLst>
      <p:ext uri="{BB962C8B-B14F-4D97-AF65-F5344CB8AC3E}">
        <p14:creationId xmlns:p14="http://schemas.microsoft.com/office/powerpoint/2010/main" val="1391865994"/>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2"/>
            <a:ext cx="12192001" cy="677332"/>
          </a:xfrm>
        </p:spPr>
        <p:txBody>
          <a:bodyPr/>
          <a:lstStyle/>
          <a:p>
            <a:pPr algn="ctr"/>
            <a:r>
              <a:rPr lang="en-US" dirty="0" smtClean="0">
                <a:solidFill>
                  <a:schemeClr val="bg1"/>
                </a:solidFill>
                <a:latin typeface="OCR A Extended" panose="02010509020102010303" pitchFamily="50" charset="0"/>
              </a:rPr>
              <a:t>Osi model </a:t>
            </a:r>
            <a:r>
              <a:rPr lang="en-US" dirty="0" err="1" smtClean="0">
                <a:solidFill>
                  <a:schemeClr val="bg1"/>
                </a:solidFill>
                <a:latin typeface="OCR A Extended" panose="02010509020102010303" pitchFamily="50" charset="0"/>
              </a:rPr>
              <a:t>cont</a:t>
            </a:r>
            <a:r>
              <a:rPr lang="en-US" dirty="0" smtClean="0">
                <a:solidFill>
                  <a:schemeClr val="bg1"/>
                </a:solidFill>
                <a:latin typeface="OCR A Extended" panose="02010509020102010303" pitchFamily="50" charset="0"/>
              </a:rPr>
              <a:t>…</a:t>
            </a:r>
            <a:endParaRPr lang="en-GB" dirty="0">
              <a:solidFill>
                <a:schemeClr val="bg1"/>
              </a:solidFill>
              <a:latin typeface="OCR A Extended" panose="02010509020102010303" pitchFamily="50" charset="0"/>
            </a:endParaRPr>
          </a:p>
        </p:txBody>
      </p:sp>
      <p:sp>
        <p:nvSpPr>
          <p:cNvPr id="3" name="Content Placeholder 2"/>
          <p:cNvSpPr>
            <a:spLocks noGrp="1"/>
          </p:cNvSpPr>
          <p:nvPr>
            <p:ph idx="1"/>
          </p:nvPr>
        </p:nvSpPr>
        <p:spPr>
          <a:xfrm>
            <a:off x="0" y="677335"/>
            <a:ext cx="12192000" cy="5463822"/>
          </a:xfrm>
        </p:spPr>
        <p:txBody>
          <a:bodyPr>
            <a:normAutofit/>
          </a:bodyPr>
          <a:lstStyle/>
          <a:p>
            <a:pPr marL="0" indent="0">
              <a:buNone/>
            </a:pPr>
            <a:r>
              <a:rPr lang="en-US" b="1" dirty="0" smtClean="0">
                <a:latin typeface="OCR A Extended" panose="02010509020102010303" pitchFamily="50" charset="0"/>
              </a:rPr>
              <a:t>Presentation layer 6</a:t>
            </a:r>
          </a:p>
          <a:p>
            <a:pPr marL="0" indent="0">
              <a:buNone/>
            </a:pPr>
            <a:endParaRPr lang="en-US" b="1" dirty="0" smtClean="0">
              <a:latin typeface="OCR A Extended" panose="02010509020102010303" pitchFamily="50" charset="0"/>
            </a:endParaRPr>
          </a:p>
          <a:p>
            <a:pPr marL="0" indent="0">
              <a:buNone/>
            </a:pPr>
            <a:endParaRPr lang="en-US" b="1" dirty="0">
              <a:latin typeface="OCR A Extended" panose="02010509020102010303" pitchFamily="50" charset="0"/>
            </a:endParaRPr>
          </a:p>
          <a:p>
            <a:pPr marL="0" indent="0">
              <a:buNone/>
            </a:pPr>
            <a:r>
              <a:rPr lang="en-US" b="1" dirty="0">
                <a:latin typeface="OCR A Extended" panose="02010509020102010303" pitchFamily="50" charset="0"/>
              </a:rPr>
              <a:t>Functions of Presentation layer:</a:t>
            </a:r>
          </a:p>
          <a:p>
            <a:pPr marL="0" indent="0">
              <a:buNone/>
            </a:pPr>
            <a:r>
              <a:rPr lang="en-US" b="1" dirty="0">
                <a:latin typeface="OCR A Extended" panose="02010509020102010303" pitchFamily="50" charset="0"/>
              </a:rPr>
              <a:t>Translation: </a:t>
            </a:r>
            <a:r>
              <a:rPr lang="en-US" dirty="0" smtClean="0">
                <a:latin typeface="OCR A Extended" panose="02010509020102010303" pitchFamily="50" charset="0"/>
              </a:rPr>
              <a:t>Different </a:t>
            </a:r>
            <a:r>
              <a:rPr lang="en-US" dirty="0">
                <a:latin typeface="OCR A Extended" panose="02010509020102010303" pitchFamily="50" charset="0"/>
              </a:rPr>
              <a:t>computers use different encoding methods, the presentation layer handles the interoperability between the different encoding methods. </a:t>
            </a:r>
            <a:endParaRPr lang="en-US" dirty="0" smtClean="0">
              <a:latin typeface="OCR A Extended" panose="02010509020102010303" pitchFamily="50" charset="0"/>
            </a:endParaRPr>
          </a:p>
          <a:p>
            <a:pPr marL="0" indent="0">
              <a:buNone/>
            </a:pPr>
            <a:r>
              <a:rPr lang="en-US" dirty="0" smtClean="0">
                <a:latin typeface="OCR A Extended" panose="02010509020102010303" pitchFamily="50" charset="0"/>
              </a:rPr>
              <a:t>It </a:t>
            </a:r>
            <a:r>
              <a:rPr lang="en-US" dirty="0">
                <a:latin typeface="OCR A Extended" panose="02010509020102010303" pitchFamily="50" charset="0"/>
              </a:rPr>
              <a:t>converts the data from sender-dependent format into a common format and changes the common format into receiver-dependent format at the receiving end</a:t>
            </a:r>
            <a:r>
              <a:rPr lang="en-US" dirty="0" smtClean="0">
                <a:latin typeface="OCR A Extended" panose="02010509020102010303" pitchFamily="50" charset="0"/>
              </a:rPr>
              <a:t>.</a:t>
            </a:r>
            <a:endParaRPr lang="en-US" dirty="0">
              <a:latin typeface="OCR A Extended" panose="02010509020102010303" pitchFamily="50" charset="0"/>
            </a:endParaRPr>
          </a:p>
        </p:txBody>
      </p:sp>
      <p:sp>
        <p:nvSpPr>
          <p:cNvPr id="4" name="Slide Number Placeholder 3"/>
          <p:cNvSpPr>
            <a:spLocks noGrp="1"/>
          </p:cNvSpPr>
          <p:nvPr>
            <p:ph type="sldNum" sz="quarter" idx="10"/>
          </p:nvPr>
        </p:nvSpPr>
        <p:spPr/>
        <p:txBody>
          <a:bodyPr/>
          <a:lstStyle/>
          <a:p>
            <a:r>
              <a:rPr lang="en-US" smtClean="0"/>
              <a:t>PAGE </a:t>
            </a:r>
            <a:fld id="{4A9B5881-4007-4345-955A-79C2656F0C49}" type="slidenum">
              <a:rPr lang="en-US" smtClean="0"/>
              <a:pPr/>
              <a:t>138</a:t>
            </a:fld>
            <a:endParaRPr lang="en-US" dirty="0"/>
          </a:p>
        </p:txBody>
      </p:sp>
      <p:pic>
        <p:nvPicPr>
          <p:cNvPr id="6" name="Picture 5"/>
          <p:cNvPicPr>
            <a:picLocks noChangeAspect="1"/>
          </p:cNvPicPr>
          <p:nvPr/>
        </p:nvPicPr>
        <p:blipFill>
          <a:blip r:embed="rId2"/>
          <a:stretch>
            <a:fillRect/>
          </a:stretch>
        </p:blipFill>
        <p:spPr>
          <a:xfrm>
            <a:off x="7732888" y="677334"/>
            <a:ext cx="4459111" cy="2486812"/>
          </a:xfrm>
          <a:prstGeom prst="rect">
            <a:avLst/>
          </a:prstGeom>
        </p:spPr>
      </p:pic>
    </p:spTree>
    <p:extLst>
      <p:ext uri="{BB962C8B-B14F-4D97-AF65-F5344CB8AC3E}">
        <p14:creationId xmlns:p14="http://schemas.microsoft.com/office/powerpoint/2010/main" val="1800387966"/>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2"/>
            <a:ext cx="12192001" cy="677332"/>
          </a:xfrm>
        </p:spPr>
        <p:txBody>
          <a:bodyPr/>
          <a:lstStyle/>
          <a:p>
            <a:pPr algn="ctr"/>
            <a:r>
              <a:rPr lang="en-US" dirty="0" smtClean="0">
                <a:solidFill>
                  <a:schemeClr val="bg1"/>
                </a:solidFill>
                <a:latin typeface="OCR A Extended" panose="02010509020102010303" pitchFamily="50" charset="0"/>
              </a:rPr>
              <a:t>Osi model </a:t>
            </a:r>
            <a:r>
              <a:rPr lang="en-US" dirty="0" err="1" smtClean="0">
                <a:solidFill>
                  <a:schemeClr val="bg1"/>
                </a:solidFill>
                <a:latin typeface="OCR A Extended" panose="02010509020102010303" pitchFamily="50" charset="0"/>
              </a:rPr>
              <a:t>cont</a:t>
            </a:r>
            <a:r>
              <a:rPr lang="en-US" dirty="0" smtClean="0">
                <a:solidFill>
                  <a:schemeClr val="bg1"/>
                </a:solidFill>
                <a:latin typeface="OCR A Extended" panose="02010509020102010303" pitchFamily="50" charset="0"/>
              </a:rPr>
              <a:t>…</a:t>
            </a:r>
            <a:endParaRPr lang="en-GB" dirty="0">
              <a:solidFill>
                <a:schemeClr val="bg1"/>
              </a:solidFill>
              <a:latin typeface="OCR A Extended" panose="02010509020102010303" pitchFamily="50" charset="0"/>
            </a:endParaRPr>
          </a:p>
        </p:txBody>
      </p:sp>
      <p:sp>
        <p:nvSpPr>
          <p:cNvPr id="3" name="Content Placeholder 2"/>
          <p:cNvSpPr>
            <a:spLocks noGrp="1"/>
          </p:cNvSpPr>
          <p:nvPr>
            <p:ph idx="1"/>
          </p:nvPr>
        </p:nvSpPr>
        <p:spPr>
          <a:xfrm>
            <a:off x="0" y="677335"/>
            <a:ext cx="12192000" cy="5463822"/>
          </a:xfrm>
        </p:spPr>
        <p:txBody>
          <a:bodyPr>
            <a:normAutofit/>
          </a:bodyPr>
          <a:lstStyle/>
          <a:p>
            <a:pPr marL="0" indent="0">
              <a:buNone/>
            </a:pPr>
            <a:r>
              <a:rPr lang="en-US" b="1" dirty="0" smtClean="0">
                <a:latin typeface="OCR A Extended" panose="02010509020102010303" pitchFamily="50" charset="0"/>
              </a:rPr>
              <a:t>Presentation layer 6</a:t>
            </a:r>
            <a:endParaRPr lang="en-US" b="1" dirty="0">
              <a:latin typeface="OCR A Extended" panose="02010509020102010303" pitchFamily="50" charset="0"/>
            </a:endParaRPr>
          </a:p>
          <a:p>
            <a:pPr marL="0" indent="0">
              <a:buNone/>
            </a:pPr>
            <a:r>
              <a:rPr lang="en-US" b="1" dirty="0">
                <a:latin typeface="OCR A Extended" panose="02010509020102010303" pitchFamily="50" charset="0"/>
              </a:rPr>
              <a:t>Functions of Presentation layer:</a:t>
            </a:r>
          </a:p>
          <a:p>
            <a:pPr marL="0" indent="0">
              <a:buNone/>
            </a:pPr>
            <a:r>
              <a:rPr lang="en-US" b="1" dirty="0" smtClean="0">
                <a:latin typeface="OCR A Extended" panose="02010509020102010303" pitchFamily="50" charset="0"/>
              </a:rPr>
              <a:t>Encryption</a:t>
            </a:r>
            <a:r>
              <a:rPr lang="en-US" b="1" dirty="0">
                <a:latin typeface="OCR A Extended" panose="02010509020102010303" pitchFamily="50" charset="0"/>
              </a:rPr>
              <a:t>: </a:t>
            </a:r>
            <a:r>
              <a:rPr lang="en-US" dirty="0">
                <a:latin typeface="OCR A Extended" panose="02010509020102010303" pitchFamily="50" charset="0"/>
              </a:rPr>
              <a:t>Encryption is needed to maintain privacy. Encryption is a process of converting the sender-transmitted information into another form and sends the resulting message over the network</a:t>
            </a:r>
            <a:r>
              <a:rPr lang="en-US" dirty="0" smtClean="0">
                <a:latin typeface="OCR A Extended" panose="02010509020102010303" pitchFamily="50" charset="0"/>
              </a:rPr>
              <a:t>.</a:t>
            </a:r>
            <a:endParaRPr lang="en-US" dirty="0">
              <a:latin typeface="OCR A Extended" panose="02010509020102010303" pitchFamily="50" charset="0"/>
            </a:endParaRPr>
          </a:p>
        </p:txBody>
      </p:sp>
      <p:sp>
        <p:nvSpPr>
          <p:cNvPr id="4" name="Slide Number Placeholder 3"/>
          <p:cNvSpPr>
            <a:spLocks noGrp="1"/>
          </p:cNvSpPr>
          <p:nvPr>
            <p:ph type="sldNum" sz="quarter" idx="10"/>
          </p:nvPr>
        </p:nvSpPr>
        <p:spPr/>
        <p:txBody>
          <a:bodyPr/>
          <a:lstStyle/>
          <a:p>
            <a:r>
              <a:rPr lang="en-US" smtClean="0"/>
              <a:t>PAGE </a:t>
            </a:r>
            <a:fld id="{4A9B5881-4007-4345-955A-79C2656F0C49}" type="slidenum">
              <a:rPr lang="en-US" smtClean="0"/>
              <a:pPr/>
              <a:t>139</a:t>
            </a:fld>
            <a:endParaRPr lang="en-US" dirty="0"/>
          </a:p>
        </p:txBody>
      </p:sp>
      <p:pic>
        <p:nvPicPr>
          <p:cNvPr id="6" name="Picture 5"/>
          <p:cNvPicPr>
            <a:picLocks noChangeAspect="1"/>
          </p:cNvPicPr>
          <p:nvPr/>
        </p:nvPicPr>
        <p:blipFill>
          <a:blip r:embed="rId2"/>
          <a:stretch>
            <a:fillRect/>
          </a:stretch>
        </p:blipFill>
        <p:spPr>
          <a:xfrm>
            <a:off x="7732888" y="677334"/>
            <a:ext cx="4459111" cy="2486812"/>
          </a:xfrm>
          <a:prstGeom prst="rect">
            <a:avLst/>
          </a:prstGeom>
        </p:spPr>
      </p:pic>
    </p:spTree>
    <p:extLst>
      <p:ext uri="{BB962C8B-B14F-4D97-AF65-F5344CB8AC3E}">
        <p14:creationId xmlns:p14="http://schemas.microsoft.com/office/powerpoint/2010/main" val="46896586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58AE6-56F6-44E8-8BBF-23277B1773E4}"/>
              </a:ext>
            </a:extLst>
          </p:cNvPr>
          <p:cNvSpPr>
            <a:spLocks noGrp="1"/>
          </p:cNvSpPr>
          <p:nvPr>
            <p:ph type="title"/>
          </p:nvPr>
        </p:nvSpPr>
        <p:spPr>
          <a:xfrm>
            <a:off x="0" y="0"/>
            <a:ext cx="12192000" cy="1042506"/>
          </a:xfrm>
        </p:spPr>
        <p:txBody>
          <a:bodyPr/>
          <a:lstStyle/>
          <a:p>
            <a:pPr algn="ctr"/>
            <a:r>
              <a:rPr lang="en-US" sz="4800" b="1" dirty="0" smtClean="0">
                <a:solidFill>
                  <a:schemeClr val="bg1"/>
                </a:solidFill>
                <a:latin typeface="OCR A Extended" panose="02010509020102010303" pitchFamily="50" charset="0"/>
              </a:rPr>
              <a:t>Network TYPES CONT…</a:t>
            </a:r>
            <a:endParaRPr lang="en-US" sz="4800" b="1" dirty="0">
              <a:solidFill>
                <a:schemeClr val="bg1"/>
              </a:solidFill>
              <a:latin typeface="OCR A Extended" panose="02010509020102010303" pitchFamily="50" charset="0"/>
            </a:endParaRPr>
          </a:p>
        </p:txBody>
      </p:sp>
      <p:sp>
        <p:nvSpPr>
          <p:cNvPr id="4" name="Content Placeholder 3">
            <a:extLst>
              <a:ext uri="{FF2B5EF4-FFF2-40B4-BE49-F238E27FC236}">
                <a16:creationId xmlns:a16="http://schemas.microsoft.com/office/drawing/2014/main" id="{8B863B31-6429-468C-9624-0D0BBDBACA62}"/>
              </a:ext>
            </a:extLst>
          </p:cNvPr>
          <p:cNvSpPr>
            <a:spLocks noGrp="1"/>
          </p:cNvSpPr>
          <p:nvPr>
            <p:ph idx="1"/>
          </p:nvPr>
        </p:nvSpPr>
        <p:spPr>
          <a:xfrm>
            <a:off x="0" y="2543928"/>
            <a:ext cx="12192000" cy="854028"/>
          </a:xfrm>
        </p:spPr>
        <p:txBody>
          <a:bodyPr>
            <a:normAutofit fontScale="85000" lnSpcReduction="10000"/>
          </a:bodyPr>
          <a:lstStyle/>
          <a:p>
            <a:pPr marL="0" indent="0" algn="just">
              <a:buNone/>
            </a:pPr>
            <a:r>
              <a:rPr lang="en-US" dirty="0" smtClean="0">
                <a:latin typeface="OCR A Extended" panose="02010509020102010303" pitchFamily="50" charset="0"/>
              </a:rPr>
              <a:t>Networks are defined by a particular or combination of topologies</a:t>
            </a:r>
            <a:r>
              <a:rPr lang="en-US" dirty="0">
                <a:latin typeface="OCR A Extended" panose="02010509020102010303" pitchFamily="50" charset="0"/>
              </a:rPr>
              <a:t>. A network topology is all about the positioning of a network, including its nodes and relating lines.</a:t>
            </a:r>
          </a:p>
        </p:txBody>
      </p:sp>
      <p:sp>
        <p:nvSpPr>
          <p:cNvPr id="6" name="Slide Number Placeholder 5"/>
          <p:cNvSpPr>
            <a:spLocks noGrp="1"/>
          </p:cNvSpPr>
          <p:nvPr>
            <p:ph type="sldNum" sz="quarter" idx="10"/>
          </p:nvPr>
        </p:nvSpPr>
        <p:spPr/>
        <p:txBody>
          <a:bodyPr/>
          <a:lstStyle/>
          <a:p>
            <a:r>
              <a:rPr lang="en-US" smtClean="0"/>
              <a:t>PAGE </a:t>
            </a:r>
            <a:fld id="{4A9B5881-4007-4345-955A-79C2656F0C49}" type="slidenum">
              <a:rPr lang="en-US" smtClean="0"/>
              <a:pPr/>
              <a:t>14</a:t>
            </a:fld>
            <a:endParaRPr lang="en-US" dirty="0"/>
          </a:p>
        </p:txBody>
      </p:sp>
      <p:pic>
        <p:nvPicPr>
          <p:cNvPr id="5" name="Picture 4"/>
          <p:cNvPicPr>
            <a:picLocks noChangeAspect="1"/>
          </p:cNvPicPr>
          <p:nvPr/>
        </p:nvPicPr>
        <p:blipFill>
          <a:blip r:embed="rId2"/>
          <a:stretch>
            <a:fillRect/>
          </a:stretch>
        </p:blipFill>
        <p:spPr>
          <a:xfrm>
            <a:off x="11143397" y="0"/>
            <a:ext cx="1048603" cy="1042506"/>
          </a:xfrm>
          <a:prstGeom prst="rect">
            <a:avLst/>
          </a:prstGeom>
        </p:spPr>
      </p:pic>
    </p:spTree>
    <p:extLst>
      <p:ext uri="{BB962C8B-B14F-4D97-AF65-F5344CB8AC3E}">
        <p14:creationId xmlns:p14="http://schemas.microsoft.com/office/powerpoint/2010/main" val="1467921008"/>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2"/>
            <a:ext cx="12192001" cy="677332"/>
          </a:xfrm>
        </p:spPr>
        <p:txBody>
          <a:bodyPr/>
          <a:lstStyle/>
          <a:p>
            <a:pPr algn="ctr"/>
            <a:r>
              <a:rPr lang="en-US" dirty="0" smtClean="0">
                <a:solidFill>
                  <a:schemeClr val="bg1"/>
                </a:solidFill>
                <a:latin typeface="OCR A Extended" panose="02010509020102010303" pitchFamily="50" charset="0"/>
              </a:rPr>
              <a:t>Osi model </a:t>
            </a:r>
            <a:r>
              <a:rPr lang="en-US" dirty="0" err="1" smtClean="0">
                <a:solidFill>
                  <a:schemeClr val="bg1"/>
                </a:solidFill>
                <a:latin typeface="OCR A Extended" panose="02010509020102010303" pitchFamily="50" charset="0"/>
              </a:rPr>
              <a:t>cont</a:t>
            </a:r>
            <a:r>
              <a:rPr lang="en-US" dirty="0" smtClean="0">
                <a:solidFill>
                  <a:schemeClr val="bg1"/>
                </a:solidFill>
                <a:latin typeface="OCR A Extended" panose="02010509020102010303" pitchFamily="50" charset="0"/>
              </a:rPr>
              <a:t>…</a:t>
            </a:r>
            <a:endParaRPr lang="en-GB" dirty="0">
              <a:solidFill>
                <a:schemeClr val="bg1"/>
              </a:solidFill>
              <a:latin typeface="OCR A Extended" panose="02010509020102010303" pitchFamily="50" charset="0"/>
            </a:endParaRPr>
          </a:p>
        </p:txBody>
      </p:sp>
      <p:sp>
        <p:nvSpPr>
          <p:cNvPr id="3" name="Content Placeholder 2"/>
          <p:cNvSpPr>
            <a:spLocks noGrp="1"/>
          </p:cNvSpPr>
          <p:nvPr>
            <p:ph idx="1"/>
          </p:nvPr>
        </p:nvSpPr>
        <p:spPr>
          <a:xfrm>
            <a:off x="0" y="677335"/>
            <a:ext cx="12192000" cy="5463822"/>
          </a:xfrm>
        </p:spPr>
        <p:txBody>
          <a:bodyPr>
            <a:normAutofit/>
          </a:bodyPr>
          <a:lstStyle/>
          <a:p>
            <a:pPr marL="0" indent="0">
              <a:buNone/>
            </a:pPr>
            <a:r>
              <a:rPr lang="en-US" b="1" dirty="0" smtClean="0">
                <a:latin typeface="OCR A Extended" panose="02010509020102010303" pitchFamily="50" charset="0"/>
              </a:rPr>
              <a:t>Presentation layer 6</a:t>
            </a:r>
            <a:endParaRPr lang="en-US" b="1" dirty="0">
              <a:latin typeface="OCR A Extended" panose="02010509020102010303" pitchFamily="50" charset="0"/>
            </a:endParaRPr>
          </a:p>
          <a:p>
            <a:pPr marL="0" indent="0">
              <a:buNone/>
            </a:pPr>
            <a:r>
              <a:rPr lang="en-US" b="1" dirty="0">
                <a:latin typeface="OCR A Extended" panose="02010509020102010303" pitchFamily="50" charset="0"/>
              </a:rPr>
              <a:t>Functions of Presentation layer:</a:t>
            </a:r>
          </a:p>
          <a:p>
            <a:pPr marL="0" indent="0">
              <a:buNone/>
            </a:pPr>
            <a:r>
              <a:rPr lang="en-US" b="1" dirty="0" smtClean="0">
                <a:latin typeface="OCR A Extended" panose="02010509020102010303" pitchFamily="50" charset="0"/>
              </a:rPr>
              <a:t>Compression</a:t>
            </a:r>
            <a:r>
              <a:rPr lang="en-US" b="1" dirty="0">
                <a:latin typeface="OCR A Extended" panose="02010509020102010303" pitchFamily="50" charset="0"/>
              </a:rPr>
              <a:t>: </a:t>
            </a:r>
            <a:r>
              <a:rPr lang="en-US" dirty="0">
                <a:latin typeface="OCR A Extended" panose="02010509020102010303" pitchFamily="50" charset="0"/>
              </a:rPr>
              <a:t>Data compression is a process of compressing the data, i.e., it reduces the number of bits to be transmitted. Data compression is very important in multimedia such as text, audio, video.</a:t>
            </a:r>
          </a:p>
        </p:txBody>
      </p:sp>
      <p:sp>
        <p:nvSpPr>
          <p:cNvPr id="4" name="Slide Number Placeholder 3"/>
          <p:cNvSpPr>
            <a:spLocks noGrp="1"/>
          </p:cNvSpPr>
          <p:nvPr>
            <p:ph type="sldNum" sz="quarter" idx="10"/>
          </p:nvPr>
        </p:nvSpPr>
        <p:spPr/>
        <p:txBody>
          <a:bodyPr/>
          <a:lstStyle/>
          <a:p>
            <a:r>
              <a:rPr lang="en-US" smtClean="0"/>
              <a:t>PAGE </a:t>
            </a:r>
            <a:fld id="{4A9B5881-4007-4345-955A-79C2656F0C49}" type="slidenum">
              <a:rPr lang="en-US" smtClean="0"/>
              <a:pPr/>
              <a:t>140</a:t>
            </a:fld>
            <a:endParaRPr lang="en-US" dirty="0"/>
          </a:p>
        </p:txBody>
      </p:sp>
      <p:pic>
        <p:nvPicPr>
          <p:cNvPr id="6" name="Picture 5"/>
          <p:cNvPicPr>
            <a:picLocks noChangeAspect="1"/>
          </p:cNvPicPr>
          <p:nvPr/>
        </p:nvPicPr>
        <p:blipFill>
          <a:blip r:embed="rId2"/>
          <a:stretch>
            <a:fillRect/>
          </a:stretch>
        </p:blipFill>
        <p:spPr>
          <a:xfrm>
            <a:off x="7732888" y="677334"/>
            <a:ext cx="4459111" cy="2486812"/>
          </a:xfrm>
          <a:prstGeom prst="rect">
            <a:avLst/>
          </a:prstGeom>
        </p:spPr>
      </p:pic>
    </p:spTree>
    <p:extLst>
      <p:ext uri="{BB962C8B-B14F-4D97-AF65-F5344CB8AC3E}">
        <p14:creationId xmlns:p14="http://schemas.microsoft.com/office/powerpoint/2010/main" val="2549000159"/>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2"/>
            <a:ext cx="12192001" cy="677332"/>
          </a:xfrm>
        </p:spPr>
        <p:txBody>
          <a:bodyPr/>
          <a:lstStyle/>
          <a:p>
            <a:pPr algn="ctr"/>
            <a:r>
              <a:rPr lang="en-US" dirty="0" smtClean="0">
                <a:solidFill>
                  <a:schemeClr val="bg1"/>
                </a:solidFill>
                <a:latin typeface="OCR A Extended" panose="02010509020102010303" pitchFamily="50" charset="0"/>
              </a:rPr>
              <a:t>Osi model </a:t>
            </a:r>
            <a:r>
              <a:rPr lang="en-US" dirty="0" err="1" smtClean="0">
                <a:solidFill>
                  <a:schemeClr val="bg1"/>
                </a:solidFill>
                <a:latin typeface="OCR A Extended" panose="02010509020102010303" pitchFamily="50" charset="0"/>
              </a:rPr>
              <a:t>cont</a:t>
            </a:r>
            <a:r>
              <a:rPr lang="en-US" dirty="0" smtClean="0">
                <a:solidFill>
                  <a:schemeClr val="bg1"/>
                </a:solidFill>
                <a:latin typeface="OCR A Extended" panose="02010509020102010303" pitchFamily="50" charset="0"/>
              </a:rPr>
              <a:t>…</a:t>
            </a:r>
            <a:endParaRPr lang="en-GB" dirty="0">
              <a:solidFill>
                <a:schemeClr val="bg1"/>
              </a:solidFill>
              <a:latin typeface="OCR A Extended" panose="02010509020102010303" pitchFamily="50" charset="0"/>
            </a:endParaRPr>
          </a:p>
        </p:txBody>
      </p:sp>
      <p:sp>
        <p:nvSpPr>
          <p:cNvPr id="3" name="Content Placeholder 2"/>
          <p:cNvSpPr>
            <a:spLocks noGrp="1"/>
          </p:cNvSpPr>
          <p:nvPr>
            <p:ph idx="1"/>
          </p:nvPr>
        </p:nvSpPr>
        <p:spPr>
          <a:xfrm>
            <a:off x="0" y="677335"/>
            <a:ext cx="12192000" cy="5463822"/>
          </a:xfrm>
        </p:spPr>
        <p:txBody>
          <a:bodyPr>
            <a:normAutofit/>
          </a:bodyPr>
          <a:lstStyle/>
          <a:p>
            <a:pPr marL="0" indent="0">
              <a:buNone/>
            </a:pPr>
            <a:r>
              <a:rPr lang="en-US" b="1" dirty="0" smtClean="0">
                <a:latin typeface="OCR A Extended" panose="02010509020102010303" pitchFamily="50" charset="0"/>
              </a:rPr>
              <a:t>Application layer 7</a:t>
            </a:r>
          </a:p>
          <a:p>
            <a:pPr marL="0" indent="0">
              <a:buNone/>
            </a:pPr>
            <a:endParaRPr lang="en-US" b="1" dirty="0">
              <a:latin typeface="OCR A Extended" panose="02010509020102010303" pitchFamily="50" charset="0"/>
            </a:endParaRPr>
          </a:p>
          <a:p>
            <a:pPr marL="0" indent="0">
              <a:buNone/>
            </a:pPr>
            <a:endParaRPr lang="en-US" b="1" dirty="0" smtClean="0">
              <a:latin typeface="OCR A Extended" panose="02010509020102010303" pitchFamily="50" charset="0"/>
            </a:endParaRPr>
          </a:p>
          <a:p>
            <a:pPr marL="0" indent="0">
              <a:buNone/>
            </a:pPr>
            <a:endParaRPr lang="en-US" b="1" dirty="0">
              <a:latin typeface="OCR A Extended" panose="02010509020102010303" pitchFamily="50" charset="0"/>
            </a:endParaRPr>
          </a:p>
          <a:p>
            <a:pPr>
              <a:buFont typeface="Wingdings" panose="05000000000000000000" pitchFamily="2" charset="2"/>
              <a:buChar char="Ø"/>
            </a:pPr>
            <a:r>
              <a:rPr lang="en-US" dirty="0" smtClean="0">
                <a:latin typeface="OCR A Extended" panose="02010509020102010303" pitchFamily="50" charset="0"/>
              </a:rPr>
              <a:t>This layer </a:t>
            </a:r>
            <a:r>
              <a:rPr lang="en-US" dirty="0">
                <a:latin typeface="OCR A Extended" panose="02010509020102010303" pitchFamily="50" charset="0"/>
              </a:rPr>
              <a:t>is implemented by the network application. </a:t>
            </a:r>
            <a:endParaRPr lang="en-US" dirty="0" smtClean="0">
              <a:latin typeface="OCR A Extended" panose="02010509020102010303" pitchFamily="50" charset="0"/>
            </a:endParaRPr>
          </a:p>
          <a:p>
            <a:pPr>
              <a:buFont typeface="Wingdings" panose="05000000000000000000" pitchFamily="2" charset="2"/>
              <a:buChar char="Ø"/>
            </a:pPr>
            <a:r>
              <a:rPr lang="en-US" dirty="0" smtClean="0">
                <a:latin typeface="OCR A Extended" panose="02010509020102010303" pitchFamily="50" charset="0"/>
              </a:rPr>
              <a:t>This </a:t>
            </a:r>
            <a:r>
              <a:rPr lang="en-US" dirty="0">
                <a:latin typeface="OCR A Extended" panose="02010509020102010303" pitchFamily="50" charset="0"/>
              </a:rPr>
              <a:t>layer allows the user to access the network. The data that has to be transferred over the network is produced by these applications. </a:t>
            </a:r>
            <a:endParaRPr lang="en-US" dirty="0" smtClean="0">
              <a:latin typeface="OCR A Extended" panose="02010509020102010303" pitchFamily="50" charset="0"/>
            </a:endParaRPr>
          </a:p>
          <a:p>
            <a:pPr>
              <a:buFont typeface="Wingdings" panose="05000000000000000000" pitchFamily="2" charset="2"/>
              <a:buChar char="Ø"/>
            </a:pPr>
            <a:r>
              <a:rPr lang="en-US" dirty="0" smtClean="0">
                <a:latin typeface="OCR A Extended" panose="02010509020102010303" pitchFamily="50" charset="0"/>
              </a:rPr>
              <a:t>The </a:t>
            </a:r>
            <a:r>
              <a:rPr lang="en-US" dirty="0">
                <a:latin typeface="OCR A Extended" panose="02010509020102010303" pitchFamily="50" charset="0"/>
              </a:rPr>
              <a:t>UI (user interface) and maintenance for services such as e-mail and remote file access control are implemented through this layer.</a:t>
            </a:r>
          </a:p>
        </p:txBody>
      </p:sp>
      <p:sp>
        <p:nvSpPr>
          <p:cNvPr id="4" name="Slide Number Placeholder 3"/>
          <p:cNvSpPr>
            <a:spLocks noGrp="1"/>
          </p:cNvSpPr>
          <p:nvPr>
            <p:ph type="sldNum" sz="quarter" idx="10"/>
          </p:nvPr>
        </p:nvSpPr>
        <p:spPr/>
        <p:txBody>
          <a:bodyPr/>
          <a:lstStyle/>
          <a:p>
            <a:r>
              <a:rPr lang="en-US" smtClean="0"/>
              <a:t>PAGE </a:t>
            </a:r>
            <a:fld id="{4A9B5881-4007-4345-955A-79C2656F0C49}" type="slidenum">
              <a:rPr lang="en-US" smtClean="0"/>
              <a:pPr/>
              <a:t>141</a:t>
            </a:fld>
            <a:endParaRPr lang="en-US" dirty="0"/>
          </a:p>
        </p:txBody>
      </p:sp>
      <p:pic>
        <p:nvPicPr>
          <p:cNvPr id="5" name="Picture 4"/>
          <p:cNvPicPr>
            <a:picLocks noChangeAspect="1"/>
          </p:cNvPicPr>
          <p:nvPr/>
        </p:nvPicPr>
        <p:blipFill>
          <a:blip r:embed="rId2"/>
          <a:stretch>
            <a:fillRect/>
          </a:stretch>
        </p:blipFill>
        <p:spPr>
          <a:xfrm>
            <a:off x="7800622" y="677334"/>
            <a:ext cx="4391378" cy="2603862"/>
          </a:xfrm>
          <a:prstGeom prst="rect">
            <a:avLst/>
          </a:prstGeom>
        </p:spPr>
      </p:pic>
    </p:spTree>
    <p:extLst>
      <p:ext uri="{BB962C8B-B14F-4D97-AF65-F5344CB8AC3E}">
        <p14:creationId xmlns:p14="http://schemas.microsoft.com/office/powerpoint/2010/main" val="3601750464"/>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2"/>
            <a:ext cx="12192001" cy="677332"/>
          </a:xfrm>
        </p:spPr>
        <p:txBody>
          <a:bodyPr/>
          <a:lstStyle/>
          <a:p>
            <a:pPr algn="ctr"/>
            <a:r>
              <a:rPr lang="en-US" dirty="0" smtClean="0">
                <a:solidFill>
                  <a:schemeClr val="bg1"/>
                </a:solidFill>
                <a:latin typeface="OCR A Extended" panose="02010509020102010303" pitchFamily="50" charset="0"/>
              </a:rPr>
              <a:t>Osi model </a:t>
            </a:r>
            <a:r>
              <a:rPr lang="en-US" dirty="0" err="1" smtClean="0">
                <a:solidFill>
                  <a:schemeClr val="bg1"/>
                </a:solidFill>
                <a:latin typeface="OCR A Extended" panose="02010509020102010303" pitchFamily="50" charset="0"/>
              </a:rPr>
              <a:t>cont</a:t>
            </a:r>
            <a:r>
              <a:rPr lang="en-US" dirty="0" smtClean="0">
                <a:solidFill>
                  <a:schemeClr val="bg1"/>
                </a:solidFill>
                <a:latin typeface="OCR A Extended" panose="02010509020102010303" pitchFamily="50" charset="0"/>
              </a:rPr>
              <a:t>…</a:t>
            </a:r>
            <a:endParaRPr lang="en-GB" dirty="0">
              <a:solidFill>
                <a:schemeClr val="bg1"/>
              </a:solidFill>
              <a:latin typeface="OCR A Extended" panose="02010509020102010303" pitchFamily="50" charset="0"/>
            </a:endParaRPr>
          </a:p>
        </p:txBody>
      </p:sp>
      <p:sp>
        <p:nvSpPr>
          <p:cNvPr id="3" name="Content Placeholder 2"/>
          <p:cNvSpPr>
            <a:spLocks noGrp="1"/>
          </p:cNvSpPr>
          <p:nvPr>
            <p:ph idx="1"/>
          </p:nvPr>
        </p:nvSpPr>
        <p:spPr>
          <a:xfrm>
            <a:off x="0" y="677335"/>
            <a:ext cx="12192000" cy="5463822"/>
          </a:xfrm>
        </p:spPr>
        <p:txBody>
          <a:bodyPr>
            <a:normAutofit/>
          </a:bodyPr>
          <a:lstStyle/>
          <a:p>
            <a:pPr marL="0" indent="0">
              <a:buNone/>
            </a:pPr>
            <a:r>
              <a:rPr lang="en-US" b="1" dirty="0" smtClean="0">
                <a:latin typeface="OCR A Extended" panose="02010509020102010303" pitchFamily="50" charset="0"/>
              </a:rPr>
              <a:t>Application layer 7</a:t>
            </a:r>
          </a:p>
          <a:p>
            <a:pPr marL="0" indent="0">
              <a:buNone/>
            </a:pPr>
            <a:endParaRPr lang="en-US" b="1" dirty="0">
              <a:latin typeface="OCR A Extended" panose="02010509020102010303" pitchFamily="50" charset="0"/>
            </a:endParaRPr>
          </a:p>
          <a:p>
            <a:pPr marL="0" indent="0">
              <a:buNone/>
            </a:pPr>
            <a:endParaRPr lang="en-US" b="1" dirty="0" smtClean="0">
              <a:latin typeface="OCR A Extended" panose="02010509020102010303" pitchFamily="50" charset="0"/>
            </a:endParaRPr>
          </a:p>
          <a:p>
            <a:pPr marL="0" indent="0">
              <a:buNone/>
            </a:pPr>
            <a:endParaRPr lang="en-US" b="1" dirty="0">
              <a:latin typeface="OCR A Extended" panose="02010509020102010303" pitchFamily="50" charset="0"/>
            </a:endParaRPr>
          </a:p>
          <a:p>
            <a:pPr marL="0" indent="0">
              <a:buNone/>
            </a:pPr>
            <a:r>
              <a:rPr lang="en-US" b="1" dirty="0">
                <a:latin typeface="OCR A Extended" panose="02010509020102010303" pitchFamily="50" charset="0"/>
              </a:rPr>
              <a:t>Functions of Application layer:</a:t>
            </a:r>
          </a:p>
          <a:p>
            <a:pPr>
              <a:buFont typeface="Wingdings" panose="05000000000000000000" pitchFamily="2" charset="2"/>
              <a:buChar char="Ø"/>
            </a:pPr>
            <a:r>
              <a:rPr lang="en-US" b="1" dirty="0">
                <a:latin typeface="OCR A Extended" panose="02010509020102010303" pitchFamily="50" charset="0"/>
              </a:rPr>
              <a:t>File transfer, access, and management (FTAM): </a:t>
            </a:r>
            <a:r>
              <a:rPr lang="en-US" dirty="0">
                <a:latin typeface="OCR A Extended" panose="02010509020102010303" pitchFamily="50" charset="0"/>
              </a:rPr>
              <a:t>An application layer allows a user to access the files in a remote computer, to retrieve the files from a computer and to manage the files in a remote computer</a:t>
            </a:r>
            <a:r>
              <a:rPr lang="en-US" dirty="0" smtClean="0">
                <a:latin typeface="OCR A Extended" panose="02010509020102010303" pitchFamily="50" charset="0"/>
              </a:rPr>
              <a:t>.</a:t>
            </a:r>
            <a:endParaRPr lang="en-US" dirty="0">
              <a:latin typeface="OCR A Extended" panose="02010509020102010303" pitchFamily="50" charset="0"/>
            </a:endParaRPr>
          </a:p>
        </p:txBody>
      </p:sp>
      <p:sp>
        <p:nvSpPr>
          <p:cNvPr id="4" name="Slide Number Placeholder 3"/>
          <p:cNvSpPr>
            <a:spLocks noGrp="1"/>
          </p:cNvSpPr>
          <p:nvPr>
            <p:ph type="sldNum" sz="quarter" idx="10"/>
          </p:nvPr>
        </p:nvSpPr>
        <p:spPr/>
        <p:txBody>
          <a:bodyPr/>
          <a:lstStyle/>
          <a:p>
            <a:r>
              <a:rPr lang="en-US" smtClean="0"/>
              <a:t>PAGE </a:t>
            </a:r>
            <a:fld id="{4A9B5881-4007-4345-955A-79C2656F0C49}" type="slidenum">
              <a:rPr lang="en-US" smtClean="0"/>
              <a:pPr/>
              <a:t>142</a:t>
            </a:fld>
            <a:endParaRPr lang="en-US" dirty="0"/>
          </a:p>
        </p:txBody>
      </p:sp>
      <p:pic>
        <p:nvPicPr>
          <p:cNvPr id="5" name="Picture 4"/>
          <p:cNvPicPr>
            <a:picLocks noChangeAspect="1"/>
          </p:cNvPicPr>
          <p:nvPr/>
        </p:nvPicPr>
        <p:blipFill>
          <a:blip r:embed="rId2"/>
          <a:stretch>
            <a:fillRect/>
          </a:stretch>
        </p:blipFill>
        <p:spPr>
          <a:xfrm>
            <a:off x="7800622" y="677334"/>
            <a:ext cx="4391378" cy="2603862"/>
          </a:xfrm>
          <a:prstGeom prst="rect">
            <a:avLst/>
          </a:prstGeom>
        </p:spPr>
      </p:pic>
    </p:spTree>
    <p:extLst>
      <p:ext uri="{BB962C8B-B14F-4D97-AF65-F5344CB8AC3E}">
        <p14:creationId xmlns:p14="http://schemas.microsoft.com/office/powerpoint/2010/main" val="3246215415"/>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2"/>
            <a:ext cx="12192001" cy="677332"/>
          </a:xfrm>
        </p:spPr>
        <p:txBody>
          <a:bodyPr/>
          <a:lstStyle/>
          <a:p>
            <a:pPr algn="ctr"/>
            <a:r>
              <a:rPr lang="en-US" dirty="0" smtClean="0">
                <a:solidFill>
                  <a:schemeClr val="bg1"/>
                </a:solidFill>
                <a:latin typeface="OCR A Extended" panose="02010509020102010303" pitchFamily="50" charset="0"/>
              </a:rPr>
              <a:t>Osi model </a:t>
            </a:r>
            <a:r>
              <a:rPr lang="en-US" dirty="0" err="1" smtClean="0">
                <a:solidFill>
                  <a:schemeClr val="bg1"/>
                </a:solidFill>
                <a:latin typeface="OCR A Extended" panose="02010509020102010303" pitchFamily="50" charset="0"/>
              </a:rPr>
              <a:t>cont</a:t>
            </a:r>
            <a:r>
              <a:rPr lang="en-US" dirty="0" smtClean="0">
                <a:solidFill>
                  <a:schemeClr val="bg1"/>
                </a:solidFill>
                <a:latin typeface="OCR A Extended" panose="02010509020102010303" pitchFamily="50" charset="0"/>
              </a:rPr>
              <a:t>…</a:t>
            </a:r>
            <a:endParaRPr lang="en-GB" dirty="0">
              <a:solidFill>
                <a:schemeClr val="bg1"/>
              </a:solidFill>
              <a:latin typeface="OCR A Extended" panose="02010509020102010303" pitchFamily="50" charset="0"/>
            </a:endParaRPr>
          </a:p>
        </p:txBody>
      </p:sp>
      <p:sp>
        <p:nvSpPr>
          <p:cNvPr id="3" name="Content Placeholder 2"/>
          <p:cNvSpPr>
            <a:spLocks noGrp="1"/>
          </p:cNvSpPr>
          <p:nvPr>
            <p:ph idx="1"/>
          </p:nvPr>
        </p:nvSpPr>
        <p:spPr>
          <a:xfrm>
            <a:off x="0" y="677335"/>
            <a:ext cx="12192000" cy="5463822"/>
          </a:xfrm>
        </p:spPr>
        <p:txBody>
          <a:bodyPr>
            <a:normAutofit/>
          </a:bodyPr>
          <a:lstStyle/>
          <a:p>
            <a:pPr marL="0" indent="0">
              <a:buNone/>
            </a:pPr>
            <a:r>
              <a:rPr lang="en-US" b="1" dirty="0" smtClean="0">
                <a:latin typeface="OCR A Extended" panose="02010509020102010303" pitchFamily="50" charset="0"/>
              </a:rPr>
              <a:t>Application layer 7</a:t>
            </a:r>
          </a:p>
          <a:p>
            <a:pPr marL="0" indent="0">
              <a:buNone/>
            </a:pPr>
            <a:endParaRPr lang="en-US" b="1" dirty="0">
              <a:latin typeface="OCR A Extended" panose="02010509020102010303" pitchFamily="50" charset="0"/>
            </a:endParaRPr>
          </a:p>
          <a:p>
            <a:pPr marL="0" indent="0">
              <a:buNone/>
            </a:pPr>
            <a:endParaRPr lang="en-US" b="1" dirty="0" smtClean="0">
              <a:latin typeface="OCR A Extended" panose="02010509020102010303" pitchFamily="50" charset="0"/>
            </a:endParaRPr>
          </a:p>
          <a:p>
            <a:pPr marL="0" indent="0">
              <a:buNone/>
            </a:pPr>
            <a:endParaRPr lang="en-US" b="1" dirty="0">
              <a:latin typeface="OCR A Extended" panose="02010509020102010303" pitchFamily="50" charset="0"/>
            </a:endParaRPr>
          </a:p>
          <a:p>
            <a:pPr marL="0" indent="0">
              <a:buNone/>
            </a:pPr>
            <a:r>
              <a:rPr lang="en-US" b="1" dirty="0">
                <a:latin typeface="OCR A Extended" panose="02010509020102010303" pitchFamily="50" charset="0"/>
              </a:rPr>
              <a:t>Functions of Application layer:</a:t>
            </a:r>
          </a:p>
          <a:p>
            <a:pPr>
              <a:buFont typeface="Wingdings" panose="05000000000000000000" pitchFamily="2" charset="2"/>
              <a:buChar char="Ø"/>
            </a:pPr>
            <a:r>
              <a:rPr lang="en-US" b="1" dirty="0" smtClean="0">
                <a:latin typeface="OCR A Extended" panose="02010509020102010303" pitchFamily="50" charset="0"/>
              </a:rPr>
              <a:t>Mail </a:t>
            </a:r>
            <a:r>
              <a:rPr lang="en-US" b="1" dirty="0">
                <a:latin typeface="OCR A Extended" panose="02010509020102010303" pitchFamily="50" charset="0"/>
              </a:rPr>
              <a:t>services: </a:t>
            </a:r>
            <a:r>
              <a:rPr lang="en-US" dirty="0">
                <a:latin typeface="OCR A Extended" panose="02010509020102010303" pitchFamily="50" charset="0"/>
              </a:rPr>
              <a:t>An application layer provides the facility for email forwarding and storage</a:t>
            </a:r>
            <a:r>
              <a:rPr lang="en-US" dirty="0" smtClean="0">
                <a:latin typeface="OCR A Extended" panose="02010509020102010303" pitchFamily="50" charset="0"/>
              </a:rPr>
              <a:t>.</a:t>
            </a:r>
            <a:endParaRPr lang="en-US" dirty="0">
              <a:latin typeface="OCR A Extended" panose="02010509020102010303" pitchFamily="50" charset="0"/>
            </a:endParaRPr>
          </a:p>
        </p:txBody>
      </p:sp>
      <p:sp>
        <p:nvSpPr>
          <p:cNvPr id="4" name="Slide Number Placeholder 3"/>
          <p:cNvSpPr>
            <a:spLocks noGrp="1"/>
          </p:cNvSpPr>
          <p:nvPr>
            <p:ph type="sldNum" sz="quarter" idx="10"/>
          </p:nvPr>
        </p:nvSpPr>
        <p:spPr/>
        <p:txBody>
          <a:bodyPr/>
          <a:lstStyle/>
          <a:p>
            <a:r>
              <a:rPr lang="en-US" smtClean="0"/>
              <a:t>PAGE </a:t>
            </a:r>
            <a:fld id="{4A9B5881-4007-4345-955A-79C2656F0C49}" type="slidenum">
              <a:rPr lang="en-US" smtClean="0"/>
              <a:pPr/>
              <a:t>143</a:t>
            </a:fld>
            <a:endParaRPr lang="en-US" dirty="0"/>
          </a:p>
        </p:txBody>
      </p:sp>
      <p:pic>
        <p:nvPicPr>
          <p:cNvPr id="5" name="Picture 4"/>
          <p:cNvPicPr>
            <a:picLocks noChangeAspect="1"/>
          </p:cNvPicPr>
          <p:nvPr/>
        </p:nvPicPr>
        <p:blipFill>
          <a:blip r:embed="rId2"/>
          <a:stretch>
            <a:fillRect/>
          </a:stretch>
        </p:blipFill>
        <p:spPr>
          <a:xfrm>
            <a:off x="7800622" y="677334"/>
            <a:ext cx="4391378" cy="2603862"/>
          </a:xfrm>
          <a:prstGeom prst="rect">
            <a:avLst/>
          </a:prstGeom>
        </p:spPr>
      </p:pic>
    </p:spTree>
    <p:extLst>
      <p:ext uri="{BB962C8B-B14F-4D97-AF65-F5344CB8AC3E}">
        <p14:creationId xmlns:p14="http://schemas.microsoft.com/office/powerpoint/2010/main" val="15088312"/>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2"/>
            <a:ext cx="12192001" cy="677332"/>
          </a:xfrm>
        </p:spPr>
        <p:txBody>
          <a:bodyPr/>
          <a:lstStyle/>
          <a:p>
            <a:pPr algn="ctr"/>
            <a:r>
              <a:rPr lang="en-US" dirty="0" smtClean="0">
                <a:solidFill>
                  <a:schemeClr val="bg1"/>
                </a:solidFill>
                <a:latin typeface="OCR A Extended" panose="02010509020102010303" pitchFamily="50" charset="0"/>
              </a:rPr>
              <a:t>Osi model </a:t>
            </a:r>
            <a:r>
              <a:rPr lang="en-US" dirty="0" err="1" smtClean="0">
                <a:solidFill>
                  <a:schemeClr val="bg1"/>
                </a:solidFill>
                <a:latin typeface="OCR A Extended" panose="02010509020102010303" pitchFamily="50" charset="0"/>
              </a:rPr>
              <a:t>cont</a:t>
            </a:r>
            <a:r>
              <a:rPr lang="en-US" dirty="0" smtClean="0">
                <a:solidFill>
                  <a:schemeClr val="bg1"/>
                </a:solidFill>
                <a:latin typeface="OCR A Extended" panose="02010509020102010303" pitchFamily="50" charset="0"/>
              </a:rPr>
              <a:t>…</a:t>
            </a:r>
            <a:endParaRPr lang="en-GB" dirty="0">
              <a:solidFill>
                <a:schemeClr val="bg1"/>
              </a:solidFill>
              <a:latin typeface="OCR A Extended" panose="02010509020102010303" pitchFamily="50" charset="0"/>
            </a:endParaRPr>
          </a:p>
        </p:txBody>
      </p:sp>
      <p:sp>
        <p:nvSpPr>
          <p:cNvPr id="3" name="Content Placeholder 2"/>
          <p:cNvSpPr>
            <a:spLocks noGrp="1"/>
          </p:cNvSpPr>
          <p:nvPr>
            <p:ph idx="1"/>
          </p:nvPr>
        </p:nvSpPr>
        <p:spPr>
          <a:xfrm>
            <a:off x="0" y="677335"/>
            <a:ext cx="12192000" cy="5463822"/>
          </a:xfrm>
        </p:spPr>
        <p:txBody>
          <a:bodyPr>
            <a:normAutofit/>
          </a:bodyPr>
          <a:lstStyle/>
          <a:p>
            <a:pPr marL="0" indent="0">
              <a:buNone/>
            </a:pPr>
            <a:r>
              <a:rPr lang="en-US" b="1" dirty="0" smtClean="0">
                <a:latin typeface="OCR A Extended" panose="02010509020102010303" pitchFamily="50" charset="0"/>
              </a:rPr>
              <a:t>Application layer 7</a:t>
            </a:r>
          </a:p>
          <a:p>
            <a:pPr marL="0" indent="0">
              <a:buNone/>
            </a:pPr>
            <a:endParaRPr lang="en-US" b="1" dirty="0">
              <a:latin typeface="OCR A Extended" panose="02010509020102010303" pitchFamily="50" charset="0"/>
            </a:endParaRPr>
          </a:p>
          <a:p>
            <a:pPr marL="0" indent="0">
              <a:buNone/>
            </a:pPr>
            <a:endParaRPr lang="en-US" b="1" dirty="0" smtClean="0">
              <a:latin typeface="OCR A Extended" panose="02010509020102010303" pitchFamily="50" charset="0"/>
            </a:endParaRPr>
          </a:p>
          <a:p>
            <a:pPr marL="0" indent="0">
              <a:buNone/>
            </a:pPr>
            <a:endParaRPr lang="en-US" b="1" dirty="0">
              <a:latin typeface="OCR A Extended" panose="02010509020102010303" pitchFamily="50" charset="0"/>
            </a:endParaRPr>
          </a:p>
          <a:p>
            <a:pPr marL="0" indent="0">
              <a:buNone/>
            </a:pPr>
            <a:r>
              <a:rPr lang="en-US" b="1" dirty="0">
                <a:latin typeface="OCR A Extended" panose="02010509020102010303" pitchFamily="50" charset="0"/>
              </a:rPr>
              <a:t>Functions of Application layer:</a:t>
            </a:r>
          </a:p>
          <a:p>
            <a:pPr>
              <a:buFont typeface="Wingdings" panose="05000000000000000000" pitchFamily="2" charset="2"/>
              <a:buChar char="Ø"/>
            </a:pPr>
            <a:r>
              <a:rPr lang="en-US" b="1" dirty="0" smtClean="0">
                <a:latin typeface="OCR A Extended" panose="02010509020102010303" pitchFamily="50" charset="0"/>
              </a:rPr>
              <a:t>Directory </a:t>
            </a:r>
            <a:r>
              <a:rPr lang="en-US" b="1" dirty="0">
                <a:latin typeface="OCR A Extended" panose="02010509020102010303" pitchFamily="50" charset="0"/>
              </a:rPr>
              <a:t>services: </a:t>
            </a:r>
            <a:r>
              <a:rPr lang="en-US" dirty="0">
                <a:latin typeface="OCR A Extended" panose="02010509020102010303" pitchFamily="50" charset="0"/>
              </a:rPr>
              <a:t>An application provides the distributed database sources and is used to provide that global information about various objects.</a:t>
            </a:r>
          </a:p>
        </p:txBody>
      </p:sp>
      <p:sp>
        <p:nvSpPr>
          <p:cNvPr id="4" name="Slide Number Placeholder 3"/>
          <p:cNvSpPr>
            <a:spLocks noGrp="1"/>
          </p:cNvSpPr>
          <p:nvPr>
            <p:ph type="sldNum" sz="quarter" idx="10"/>
          </p:nvPr>
        </p:nvSpPr>
        <p:spPr/>
        <p:txBody>
          <a:bodyPr/>
          <a:lstStyle/>
          <a:p>
            <a:r>
              <a:rPr lang="en-US" smtClean="0"/>
              <a:t>PAGE </a:t>
            </a:r>
            <a:fld id="{4A9B5881-4007-4345-955A-79C2656F0C49}" type="slidenum">
              <a:rPr lang="en-US" smtClean="0"/>
              <a:pPr/>
              <a:t>144</a:t>
            </a:fld>
            <a:endParaRPr lang="en-US" dirty="0"/>
          </a:p>
        </p:txBody>
      </p:sp>
      <p:pic>
        <p:nvPicPr>
          <p:cNvPr id="5" name="Picture 4"/>
          <p:cNvPicPr>
            <a:picLocks noChangeAspect="1"/>
          </p:cNvPicPr>
          <p:nvPr/>
        </p:nvPicPr>
        <p:blipFill>
          <a:blip r:embed="rId2"/>
          <a:stretch>
            <a:fillRect/>
          </a:stretch>
        </p:blipFill>
        <p:spPr>
          <a:xfrm>
            <a:off x="7800622" y="677334"/>
            <a:ext cx="4391378" cy="2603862"/>
          </a:xfrm>
          <a:prstGeom prst="rect">
            <a:avLst/>
          </a:prstGeom>
        </p:spPr>
      </p:pic>
    </p:spTree>
    <p:extLst>
      <p:ext uri="{BB962C8B-B14F-4D97-AF65-F5344CB8AC3E}">
        <p14:creationId xmlns:p14="http://schemas.microsoft.com/office/powerpoint/2010/main" val="2126440239"/>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2"/>
            <a:ext cx="12192001" cy="677332"/>
          </a:xfrm>
        </p:spPr>
        <p:txBody>
          <a:bodyPr/>
          <a:lstStyle/>
          <a:p>
            <a:pPr algn="ctr"/>
            <a:r>
              <a:rPr lang="en-US" dirty="0" smtClean="0">
                <a:solidFill>
                  <a:schemeClr val="bg1"/>
                </a:solidFill>
                <a:latin typeface="OCR A Extended" panose="02010509020102010303" pitchFamily="50" charset="0"/>
              </a:rPr>
              <a:t>Osi model </a:t>
            </a:r>
            <a:r>
              <a:rPr lang="en-US" dirty="0" err="1" smtClean="0">
                <a:solidFill>
                  <a:schemeClr val="bg1"/>
                </a:solidFill>
                <a:latin typeface="OCR A Extended" panose="02010509020102010303" pitchFamily="50" charset="0"/>
              </a:rPr>
              <a:t>cont</a:t>
            </a:r>
            <a:r>
              <a:rPr lang="en-US" dirty="0" smtClean="0">
                <a:solidFill>
                  <a:schemeClr val="bg1"/>
                </a:solidFill>
                <a:latin typeface="OCR A Extended" panose="02010509020102010303" pitchFamily="50" charset="0"/>
              </a:rPr>
              <a:t>…</a:t>
            </a:r>
            <a:endParaRPr lang="en-GB" dirty="0">
              <a:solidFill>
                <a:schemeClr val="bg1"/>
              </a:solidFill>
              <a:latin typeface="OCR A Extended" panose="02010509020102010303" pitchFamily="50" charset="0"/>
            </a:endParaRPr>
          </a:p>
        </p:txBody>
      </p:sp>
      <p:sp>
        <p:nvSpPr>
          <p:cNvPr id="3" name="Content Placeholder 2"/>
          <p:cNvSpPr>
            <a:spLocks noGrp="1"/>
          </p:cNvSpPr>
          <p:nvPr>
            <p:ph idx="1"/>
          </p:nvPr>
        </p:nvSpPr>
        <p:spPr>
          <a:xfrm>
            <a:off x="0" y="1004711"/>
            <a:ext cx="12192000" cy="4030133"/>
          </a:xfrm>
        </p:spPr>
        <p:txBody>
          <a:bodyPr/>
          <a:lstStyle/>
          <a:p>
            <a:pPr>
              <a:buFont typeface="Wingdings" panose="05000000000000000000" pitchFamily="2" charset="2"/>
              <a:buChar char="Ø"/>
            </a:pPr>
            <a:r>
              <a:rPr lang="en-US" dirty="0" smtClean="0">
                <a:latin typeface="OCR A Extended" panose="02010509020102010303" pitchFamily="50" charset="0"/>
              </a:rPr>
              <a:t>How communication is transmitted.</a:t>
            </a:r>
            <a:endParaRPr lang="en-GB" dirty="0">
              <a:latin typeface="OCR A Extended" panose="02010509020102010303" pitchFamily="50" charset="0"/>
            </a:endParaRPr>
          </a:p>
        </p:txBody>
      </p:sp>
      <p:sp>
        <p:nvSpPr>
          <p:cNvPr id="4" name="Slide Number Placeholder 3"/>
          <p:cNvSpPr>
            <a:spLocks noGrp="1"/>
          </p:cNvSpPr>
          <p:nvPr>
            <p:ph type="sldNum" sz="quarter" idx="10"/>
          </p:nvPr>
        </p:nvSpPr>
        <p:spPr/>
        <p:txBody>
          <a:bodyPr/>
          <a:lstStyle/>
          <a:p>
            <a:r>
              <a:rPr lang="en-US" smtClean="0"/>
              <a:t>PAGE </a:t>
            </a:r>
            <a:fld id="{4A9B5881-4007-4345-955A-79C2656F0C49}" type="slidenum">
              <a:rPr lang="en-US" smtClean="0"/>
              <a:pPr/>
              <a:t>145</a:t>
            </a:fld>
            <a:endParaRPr lang="en-US" dirty="0"/>
          </a:p>
        </p:txBody>
      </p:sp>
      <p:pic>
        <p:nvPicPr>
          <p:cNvPr id="5" name="Picture 4"/>
          <p:cNvPicPr>
            <a:picLocks noChangeAspect="1"/>
          </p:cNvPicPr>
          <p:nvPr/>
        </p:nvPicPr>
        <p:blipFill>
          <a:blip r:embed="rId2"/>
          <a:stretch>
            <a:fillRect/>
          </a:stretch>
        </p:blipFill>
        <p:spPr>
          <a:xfrm>
            <a:off x="5717823" y="677334"/>
            <a:ext cx="6474177" cy="5429955"/>
          </a:xfrm>
          <a:prstGeom prst="rect">
            <a:avLst/>
          </a:prstGeom>
        </p:spPr>
      </p:pic>
    </p:spTree>
    <p:extLst>
      <p:ext uri="{BB962C8B-B14F-4D97-AF65-F5344CB8AC3E}">
        <p14:creationId xmlns:p14="http://schemas.microsoft.com/office/powerpoint/2010/main" val="4047178467"/>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1042711"/>
          </a:xfrm>
        </p:spPr>
        <p:txBody>
          <a:bodyPr/>
          <a:lstStyle/>
          <a:p>
            <a:pPr algn="ctr"/>
            <a:r>
              <a:rPr lang="en-US" sz="3600" dirty="0">
                <a:solidFill>
                  <a:schemeClr val="bg1"/>
                </a:solidFill>
                <a:latin typeface="OCR A Extended" panose="02010509020102010303" pitchFamily="50" charset="0"/>
              </a:rPr>
              <a:t>Similarities between OSI and TCP / IP  </a:t>
            </a:r>
            <a:r>
              <a:rPr lang="en-US" sz="3600" dirty="0" smtClean="0">
                <a:solidFill>
                  <a:schemeClr val="bg1"/>
                </a:solidFill>
                <a:latin typeface="OCR A Extended" panose="02010509020102010303" pitchFamily="50" charset="0"/>
              </a:rPr>
              <a:t>model.</a:t>
            </a:r>
            <a:endParaRPr lang="en-GB" sz="3600" dirty="0">
              <a:solidFill>
                <a:schemeClr val="bg1"/>
              </a:solidFill>
              <a:latin typeface="OCR A Extended" panose="02010509020102010303" pitchFamily="50" charset="0"/>
            </a:endParaRPr>
          </a:p>
        </p:txBody>
      </p:sp>
      <p:sp>
        <p:nvSpPr>
          <p:cNvPr id="3" name="Content Placeholder 2"/>
          <p:cNvSpPr>
            <a:spLocks noGrp="1"/>
          </p:cNvSpPr>
          <p:nvPr>
            <p:ph idx="1"/>
          </p:nvPr>
        </p:nvSpPr>
        <p:spPr>
          <a:xfrm>
            <a:off x="0" y="1004711"/>
            <a:ext cx="6787662" cy="5102578"/>
          </a:xfrm>
        </p:spPr>
        <p:txBody>
          <a:bodyPr/>
          <a:lstStyle/>
          <a:p>
            <a:pPr>
              <a:buFont typeface="Wingdings" panose="05000000000000000000" pitchFamily="2" charset="2"/>
              <a:buChar char="Ø"/>
            </a:pPr>
            <a:r>
              <a:rPr lang="en-US" dirty="0" smtClean="0">
                <a:latin typeface="OCR A Extended" panose="02010509020102010303" pitchFamily="50" charset="0"/>
              </a:rPr>
              <a:t>Both </a:t>
            </a:r>
            <a:r>
              <a:rPr lang="en-US" dirty="0">
                <a:latin typeface="OCR A Extended" panose="02010509020102010303" pitchFamily="50" charset="0"/>
              </a:rPr>
              <a:t>the reference models are based upon layered architecture.</a:t>
            </a:r>
          </a:p>
          <a:p>
            <a:pPr>
              <a:buFont typeface="Wingdings" panose="05000000000000000000" pitchFamily="2" charset="2"/>
              <a:buChar char="Ø"/>
            </a:pPr>
            <a:r>
              <a:rPr lang="en-US" dirty="0">
                <a:latin typeface="OCR A Extended" panose="02010509020102010303" pitchFamily="50" charset="0"/>
              </a:rPr>
              <a:t>The layers in the models are compared with each other.</a:t>
            </a:r>
            <a:endParaRPr lang="en-GB" dirty="0">
              <a:latin typeface="OCR A Extended" panose="02010509020102010303" pitchFamily="50" charset="0"/>
            </a:endParaRPr>
          </a:p>
        </p:txBody>
      </p:sp>
      <p:sp>
        <p:nvSpPr>
          <p:cNvPr id="4" name="Slide Number Placeholder 3"/>
          <p:cNvSpPr>
            <a:spLocks noGrp="1"/>
          </p:cNvSpPr>
          <p:nvPr>
            <p:ph type="sldNum" sz="quarter" idx="10"/>
          </p:nvPr>
        </p:nvSpPr>
        <p:spPr/>
        <p:txBody>
          <a:bodyPr/>
          <a:lstStyle/>
          <a:p>
            <a:r>
              <a:rPr lang="en-US" smtClean="0"/>
              <a:t>PAGE </a:t>
            </a:r>
            <a:fld id="{4A9B5881-4007-4345-955A-79C2656F0C49}" type="slidenum">
              <a:rPr lang="en-US" smtClean="0"/>
              <a:pPr/>
              <a:t>146</a:t>
            </a:fld>
            <a:endParaRPr lang="en-US" dirty="0"/>
          </a:p>
        </p:txBody>
      </p:sp>
      <p:pic>
        <p:nvPicPr>
          <p:cNvPr id="6" name="Picture 5"/>
          <p:cNvPicPr>
            <a:picLocks noChangeAspect="1"/>
          </p:cNvPicPr>
          <p:nvPr/>
        </p:nvPicPr>
        <p:blipFill>
          <a:blip r:embed="rId2"/>
          <a:stretch>
            <a:fillRect/>
          </a:stretch>
        </p:blipFill>
        <p:spPr>
          <a:xfrm>
            <a:off x="6787662" y="1042713"/>
            <a:ext cx="5404338" cy="5064576"/>
          </a:xfrm>
          <a:prstGeom prst="rect">
            <a:avLst/>
          </a:prstGeom>
        </p:spPr>
      </p:pic>
    </p:spTree>
    <p:extLst>
      <p:ext uri="{BB962C8B-B14F-4D97-AF65-F5344CB8AC3E}">
        <p14:creationId xmlns:p14="http://schemas.microsoft.com/office/powerpoint/2010/main" val="4207978061"/>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1042711"/>
          </a:xfrm>
        </p:spPr>
        <p:txBody>
          <a:bodyPr/>
          <a:lstStyle/>
          <a:p>
            <a:pPr algn="ctr"/>
            <a:r>
              <a:rPr lang="en-US" sz="3600" dirty="0">
                <a:solidFill>
                  <a:schemeClr val="bg1"/>
                </a:solidFill>
                <a:latin typeface="OCR A Extended" panose="02010509020102010303" pitchFamily="50" charset="0"/>
              </a:rPr>
              <a:t>Similarities between OSI and TCP / IP  </a:t>
            </a:r>
            <a:r>
              <a:rPr lang="en-US" sz="3600" dirty="0" smtClean="0">
                <a:solidFill>
                  <a:schemeClr val="bg1"/>
                </a:solidFill>
                <a:latin typeface="OCR A Extended" panose="02010509020102010303" pitchFamily="50" charset="0"/>
              </a:rPr>
              <a:t>model.</a:t>
            </a:r>
            <a:endParaRPr lang="en-GB" sz="3600" dirty="0">
              <a:solidFill>
                <a:schemeClr val="bg1"/>
              </a:solidFill>
              <a:latin typeface="OCR A Extended" panose="02010509020102010303" pitchFamily="50" charset="0"/>
            </a:endParaRPr>
          </a:p>
        </p:txBody>
      </p:sp>
      <p:sp>
        <p:nvSpPr>
          <p:cNvPr id="3" name="Content Placeholder 2"/>
          <p:cNvSpPr>
            <a:spLocks noGrp="1"/>
          </p:cNvSpPr>
          <p:nvPr>
            <p:ph idx="1"/>
          </p:nvPr>
        </p:nvSpPr>
        <p:spPr>
          <a:xfrm>
            <a:off x="0" y="1004711"/>
            <a:ext cx="6787662" cy="5102578"/>
          </a:xfrm>
        </p:spPr>
        <p:txBody>
          <a:bodyPr/>
          <a:lstStyle/>
          <a:p>
            <a:pPr>
              <a:buFont typeface="Wingdings" panose="05000000000000000000" pitchFamily="2" charset="2"/>
              <a:buChar char="Ø"/>
            </a:pPr>
            <a:r>
              <a:rPr lang="en-US" dirty="0">
                <a:latin typeface="OCR A Extended" panose="02010509020102010303" pitchFamily="50" charset="0"/>
              </a:rPr>
              <a:t>TCP/IP is a progressive step from the standard OSI version of traffic flow.</a:t>
            </a:r>
          </a:p>
        </p:txBody>
      </p:sp>
      <p:sp>
        <p:nvSpPr>
          <p:cNvPr id="4" name="Slide Number Placeholder 3"/>
          <p:cNvSpPr>
            <a:spLocks noGrp="1"/>
          </p:cNvSpPr>
          <p:nvPr>
            <p:ph type="sldNum" sz="quarter" idx="10"/>
          </p:nvPr>
        </p:nvSpPr>
        <p:spPr/>
        <p:txBody>
          <a:bodyPr/>
          <a:lstStyle/>
          <a:p>
            <a:r>
              <a:rPr lang="en-US" smtClean="0"/>
              <a:t>PAGE </a:t>
            </a:r>
            <a:fld id="{4A9B5881-4007-4345-955A-79C2656F0C49}" type="slidenum">
              <a:rPr lang="en-US" smtClean="0"/>
              <a:pPr/>
              <a:t>147</a:t>
            </a:fld>
            <a:endParaRPr lang="en-US" dirty="0"/>
          </a:p>
        </p:txBody>
      </p:sp>
      <p:pic>
        <p:nvPicPr>
          <p:cNvPr id="6" name="Picture 5"/>
          <p:cNvPicPr>
            <a:picLocks noChangeAspect="1"/>
          </p:cNvPicPr>
          <p:nvPr/>
        </p:nvPicPr>
        <p:blipFill>
          <a:blip r:embed="rId2"/>
          <a:stretch>
            <a:fillRect/>
          </a:stretch>
        </p:blipFill>
        <p:spPr>
          <a:xfrm>
            <a:off x="6787662" y="1042713"/>
            <a:ext cx="5404338" cy="5064576"/>
          </a:xfrm>
          <a:prstGeom prst="rect">
            <a:avLst/>
          </a:prstGeom>
        </p:spPr>
      </p:pic>
    </p:spTree>
    <p:extLst>
      <p:ext uri="{BB962C8B-B14F-4D97-AF65-F5344CB8AC3E}">
        <p14:creationId xmlns:p14="http://schemas.microsoft.com/office/powerpoint/2010/main" val="2352581977"/>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58AE6-56F6-44E8-8BBF-23277B1773E4}"/>
              </a:ext>
            </a:extLst>
          </p:cNvPr>
          <p:cNvSpPr>
            <a:spLocks noGrp="1"/>
          </p:cNvSpPr>
          <p:nvPr>
            <p:ph type="title"/>
          </p:nvPr>
        </p:nvSpPr>
        <p:spPr>
          <a:xfrm>
            <a:off x="0" y="1"/>
            <a:ext cx="4705350" cy="6141155"/>
          </a:xfrm>
        </p:spPr>
        <p:txBody>
          <a:bodyPr/>
          <a:lstStyle/>
          <a:p>
            <a:pPr algn="ctr"/>
            <a:r>
              <a:rPr lang="en-US" sz="4800" b="1" dirty="0" err="1" smtClean="0">
                <a:solidFill>
                  <a:schemeClr val="bg1"/>
                </a:solidFill>
                <a:latin typeface="OCR A Extended" panose="02010509020102010303" pitchFamily="50" charset="0"/>
              </a:rPr>
              <a:t>Tcp</a:t>
            </a:r>
            <a:r>
              <a:rPr lang="en-US" sz="4800" b="1" dirty="0" smtClean="0">
                <a:solidFill>
                  <a:schemeClr val="bg1"/>
                </a:solidFill>
                <a:latin typeface="OCR A Extended" panose="02010509020102010303" pitchFamily="50" charset="0"/>
              </a:rPr>
              <a:t>/</a:t>
            </a:r>
            <a:r>
              <a:rPr lang="en-US" sz="4800" b="1" dirty="0" err="1" smtClean="0">
                <a:solidFill>
                  <a:schemeClr val="bg1"/>
                </a:solidFill>
                <a:latin typeface="OCR A Extended" panose="02010509020102010303" pitchFamily="50" charset="0"/>
              </a:rPr>
              <a:t>ip</a:t>
            </a:r>
            <a:r>
              <a:rPr lang="en-US" sz="4800" b="1" dirty="0" smtClean="0">
                <a:solidFill>
                  <a:schemeClr val="bg1"/>
                </a:solidFill>
                <a:latin typeface="OCR A Extended" panose="02010509020102010303" pitchFamily="50" charset="0"/>
              </a:rPr>
              <a:t> model</a:t>
            </a:r>
            <a:endParaRPr lang="en-US" sz="4800" b="1" dirty="0">
              <a:solidFill>
                <a:schemeClr val="bg1"/>
              </a:solidFill>
              <a:latin typeface="OCR A Extended" panose="02010509020102010303" pitchFamily="50" charset="0"/>
            </a:endParaRPr>
          </a:p>
        </p:txBody>
      </p:sp>
      <p:sp>
        <p:nvSpPr>
          <p:cNvPr id="6" name="Slide Number Placeholder 5"/>
          <p:cNvSpPr>
            <a:spLocks noGrp="1"/>
          </p:cNvSpPr>
          <p:nvPr>
            <p:ph type="sldNum" sz="quarter" idx="10"/>
          </p:nvPr>
        </p:nvSpPr>
        <p:spPr/>
        <p:txBody>
          <a:bodyPr/>
          <a:lstStyle/>
          <a:p>
            <a:r>
              <a:rPr lang="en-US" dirty="0" smtClean="0"/>
              <a:t>PAGE </a:t>
            </a:r>
            <a:fld id="{4A9B5881-4007-4345-955A-79C2656F0C49}" type="slidenum">
              <a:rPr lang="en-US" smtClean="0"/>
              <a:pPr/>
              <a:t>148</a:t>
            </a:fld>
            <a:endParaRPr lang="en-US" dirty="0"/>
          </a:p>
        </p:txBody>
      </p:sp>
      <p:pic>
        <p:nvPicPr>
          <p:cNvPr id="4" name="Picture 3"/>
          <p:cNvPicPr>
            <a:picLocks noChangeAspect="1"/>
          </p:cNvPicPr>
          <p:nvPr/>
        </p:nvPicPr>
        <p:blipFill>
          <a:blip r:embed="rId2"/>
          <a:stretch>
            <a:fillRect/>
          </a:stretch>
        </p:blipFill>
        <p:spPr>
          <a:xfrm>
            <a:off x="1245342" y="5019395"/>
            <a:ext cx="1121761" cy="1121761"/>
          </a:xfrm>
          <a:prstGeom prst="rect">
            <a:avLst/>
          </a:prstGeom>
        </p:spPr>
      </p:pic>
      <p:pic>
        <p:nvPicPr>
          <p:cNvPr id="8" name="Picture 7"/>
          <p:cNvPicPr>
            <a:picLocks noChangeAspect="1"/>
          </p:cNvPicPr>
          <p:nvPr/>
        </p:nvPicPr>
        <p:blipFill rotWithShape="1">
          <a:blip r:embed="rId3"/>
          <a:srcRect l="643" t="11597" r="-1"/>
          <a:stretch/>
        </p:blipFill>
        <p:spPr>
          <a:xfrm>
            <a:off x="4705349" y="1535289"/>
            <a:ext cx="7486651" cy="3348026"/>
          </a:xfrm>
          <a:prstGeom prst="rect">
            <a:avLst/>
          </a:prstGeom>
        </p:spPr>
      </p:pic>
    </p:spTree>
    <p:extLst>
      <p:ext uri="{BB962C8B-B14F-4D97-AF65-F5344CB8AC3E}">
        <p14:creationId xmlns:p14="http://schemas.microsoft.com/office/powerpoint/2010/main" val="3766158028"/>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58AE6-56F6-44E8-8BBF-23277B1773E4}"/>
              </a:ext>
            </a:extLst>
          </p:cNvPr>
          <p:cNvSpPr>
            <a:spLocks noGrp="1"/>
          </p:cNvSpPr>
          <p:nvPr>
            <p:ph type="title"/>
          </p:nvPr>
        </p:nvSpPr>
        <p:spPr>
          <a:xfrm>
            <a:off x="0" y="3"/>
            <a:ext cx="12192000" cy="1004710"/>
          </a:xfrm>
        </p:spPr>
        <p:txBody>
          <a:bodyPr/>
          <a:lstStyle/>
          <a:p>
            <a:pPr algn="ctr"/>
            <a:r>
              <a:rPr lang="en-US" sz="4800" b="1" dirty="0" err="1" smtClean="0">
                <a:solidFill>
                  <a:schemeClr val="bg1"/>
                </a:solidFill>
                <a:latin typeface="OCR A Extended" panose="02010509020102010303" pitchFamily="50" charset="0"/>
              </a:rPr>
              <a:t>Tcp</a:t>
            </a:r>
            <a:r>
              <a:rPr lang="en-US" sz="4800" b="1" dirty="0" smtClean="0">
                <a:solidFill>
                  <a:schemeClr val="bg1"/>
                </a:solidFill>
                <a:latin typeface="OCR A Extended" panose="02010509020102010303" pitchFamily="50" charset="0"/>
              </a:rPr>
              <a:t>/</a:t>
            </a:r>
            <a:r>
              <a:rPr lang="en-US" sz="4800" b="1" dirty="0" err="1" smtClean="0">
                <a:solidFill>
                  <a:schemeClr val="bg1"/>
                </a:solidFill>
                <a:latin typeface="OCR A Extended" panose="02010509020102010303" pitchFamily="50" charset="0"/>
              </a:rPr>
              <a:t>ip</a:t>
            </a:r>
            <a:r>
              <a:rPr lang="en-US" sz="4800" b="1" dirty="0" smtClean="0">
                <a:solidFill>
                  <a:schemeClr val="bg1"/>
                </a:solidFill>
                <a:latin typeface="OCR A Extended" panose="02010509020102010303" pitchFamily="50" charset="0"/>
              </a:rPr>
              <a:t> model</a:t>
            </a:r>
            <a:endParaRPr lang="en-US" sz="4800" b="1" dirty="0">
              <a:solidFill>
                <a:schemeClr val="bg1"/>
              </a:solidFill>
              <a:latin typeface="OCR A Extended" panose="02010509020102010303" pitchFamily="50" charset="0"/>
            </a:endParaRPr>
          </a:p>
        </p:txBody>
      </p:sp>
      <p:sp>
        <p:nvSpPr>
          <p:cNvPr id="6" name="Slide Number Placeholder 5"/>
          <p:cNvSpPr>
            <a:spLocks noGrp="1"/>
          </p:cNvSpPr>
          <p:nvPr>
            <p:ph type="sldNum" sz="quarter" idx="10"/>
          </p:nvPr>
        </p:nvSpPr>
        <p:spPr/>
        <p:txBody>
          <a:bodyPr/>
          <a:lstStyle/>
          <a:p>
            <a:r>
              <a:rPr lang="en-US" dirty="0" smtClean="0"/>
              <a:t>PAGE </a:t>
            </a:r>
            <a:fld id="{4A9B5881-4007-4345-955A-79C2656F0C49}" type="slidenum">
              <a:rPr lang="en-US" smtClean="0"/>
              <a:pPr/>
              <a:t>149</a:t>
            </a:fld>
            <a:endParaRPr lang="en-US" dirty="0"/>
          </a:p>
        </p:txBody>
      </p:sp>
      <p:sp>
        <p:nvSpPr>
          <p:cNvPr id="5" name="Rectangle 4"/>
          <p:cNvSpPr/>
          <p:nvPr/>
        </p:nvSpPr>
        <p:spPr>
          <a:xfrm>
            <a:off x="0" y="1004713"/>
            <a:ext cx="12192000" cy="4057521"/>
          </a:xfrm>
          <a:prstGeom prst="rect">
            <a:avLst/>
          </a:prstGeom>
        </p:spPr>
        <p:txBody>
          <a:bodyPr wrap="square">
            <a:spAutoFit/>
          </a:bodyPr>
          <a:lstStyle/>
          <a:p>
            <a:pPr lvl="0" algn="just" defTabSz="914400">
              <a:lnSpc>
                <a:spcPct val="120000"/>
              </a:lnSpc>
              <a:spcBef>
                <a:spcPts val="1000"/>
              </a:spcBef>
              <a:buClr>
                <a:srgbClr val="B71E42"/>
              </a:buClr>
              <a:buSzPct val="100000"/>
            </a:pPr>
            <a:r>
              <a:rPr lang="en-US" sz="2000" b="1" dirty="0">
                <a:solidFill>
                  <a:prstClr val="black"/>
                </a:solidFill>
                <a:latin typeface="OCR A Extended" panose="02010509020102010303" pitchFamily="50" charset="0"/>
              </a:rPr>
              <a:t>What is TCP/IP</a:t>
            </a:r>
            <a:r>
              <a:rPr lang="en-US" sz="2000" b="1" dirty="0" smtClean="0">
                <a:solidFill>
                  <a:prstClr val="black"/>
                </a:solidFill>
                <a:latin typeface="OCR A Extended" panose="02010509020102010303" pitchFamily="50" charset="0"/>
              </a:rPr>
              <a:t>?</a:t>
            </a:r>
          </a:p>
          <a:p>
            <a:pPr marL="228600" lvl="0" indent="-228600" algn="just" defTabSz="914400">
              <a:lnSpc>
                <a:spcPct val="120000"/>
              </a:lnSpc>
              <a:spcBef>
                <a:spcPts val="1000"/>
              </a:spcBef>
              <a:buClr>
                <a:srgbClr val="B71E42"/>
              </a:buClr>
              <a:buSzPct val="100000"/>
              <a:buFont typeface="Wingdings" panose="05000000000000000000" pitchFamily="2" charset="2"/>
              <a:buChar char="Ø"/>
            </a:pPr>
            <a:r>
              <a:rPr lang="en-US" sz="2000" dirty="0">
                <a:solidFill>
                  <a:prstClr val="black"/>
                </a:solidFill>
                <a:latin typeface="OCR A Extended" panose="02010509020102010303" pitchFamily="50" charset="0"/>
              </a:rPr>
              <a:t>The Transmission Control Protocol/Internet Protocol is a collection of different communication protocols that support and define how network-enabled devices interconnect with each other over an IP-based network</a:t>
            </a:r>
            <a:r>
              <a:rPr lang="en-US" sz="2000" dirty="0" smtClean="0">
                <a:solidFill>
                  <a:prstClr val="black"/>
                </a:solidFill>
                <a:latin typeface="OCR A Extended" panose="02010509020102010303" pitchFamily="50" charset="0"/>
              </a:rPr>
              <a:t>.</a:t>
            </a:r>
          </a:p>
          <a:p>
            <a:pPr marL="228600" lvl="0" indent="-228600" algn="just" defTabSz="914400">
              <a:lnSpc>
                <a:spcPct val="120000"/>
              </a:lnSpc>
              <a:spcBef>
                <a:spcPts val="1000"/>
              </a:spcBef>
              <a:buClr>
                <a:srgbClr val="B71E42"/>
              </a:buClr>
              <a:buSzPct val="100000"/>
              <a:buFont typeface="Wingdings" panose="05000000000000000000" pitchFamily="2" charset="2"/>
              <a:buChar char="Ø"/>
            </a:pPr>
            <a:endParaRPr lang="en-US" sz="2000" dirty="0">
              <a:solidFill>
                <a:prstClr val="black"/>
              </a:solidFill>
              <a:latin typeface="OCR A Extended" panose="02010509020102010303" pitchFamily="50" charset="0"/>
            </a:endParaRPr>
          </a:p>
          <a:p>
            <a:pPr lvl="0" algn="just" defTabSz="914400">
              <a:lnSpc>
                <a:spcPct val="120000"/>
              </a:lnSpc>
              <a:spcBef>
                <a:spcPts val="1000"/>
              </a:spcBef>
              <a:buClr>
                <a:srgbClr val="B71E42"/>
              </a:buClr>
              <a:buSzPct val="100000"/>
            </a:pPr>
            <a:r>
              <a:rPr lang="en-US" sz="2000" dirty="0" smtClean="0">
                <a:solidFill>
                  <a:prstClr val="black"/>
                </a:solidFill>
                <a:latin typeface="OCR A Extended" panose="02010509020102010303" pitchFamily="50" charset="0"/>
              </a:rPr>
              <a:t> </a:t>
            </a:r>
          </a:p>
          <a:p>
            <a:pPr marL="228600" lvl="0" indent="-228600" algn="just" defTabSz="914400">
              <a:lnSpc>
                <a:spcPct val="120000"/>
              </a:lnSpc>
              <a:spcBef>
                <a:spcPts val="1000"/>
              </a:spcBef>
              <a:buClr>
                <a:srgbClr val="B71E42"/>
              </a:buClr>
              <a:buSzPct val="100000"/>
              <a:buFont typeface="Wingdings" panose="05000000000000000000" pitchFamily="2" charset="2"/>
              <a:buChar char="Ø"/>
            </a:pPr>
            <a:r>
              <a:rPr lang="en-US" sz="2000" dirty="0" smtClean="0">
                <a:solidFill>
                  <a:prstClr val="black"/>
                </a:solidFill>
                <a:latin typeface="OCR A Extended" panose="02010509020102010303" pitchFamily="50" charset="0"/>
              </a:rPr>
              <a:t>At </a:t>
            </a:r>
            <a:r>
              <a:rPr lang="en-US" sz="2000" dirty="0">
                <a:solidFill>
                  <a:prstClr val="black"/>
                </a:solidFill>
                <a:latin typeface="OCR A Extended" panose="02010509020102010303" pitchFamily="50" charset="0"/>
              </a:rPr>
              <a:t>its heart are two key protocols: </a:t>
            </a:r>
            <a:r>
              <a:rPr lang="en-US" sz="2000" b="1" dirty="0">
                <a:solidFill>
                  <a:prstClr val="black"/>
                </a:solidFill>
                <a:latin typeface="OCR A Extended" panose="02010509020102010303" pitchFamily="50" charset="0"/>
              </a:rPr>
              <a:t>TCP and IP</a:t>
            </a:r>
            <a:r>
              <a:rPr lang="en-US" sz="2000" dirty="0">
                <a:solidFill>
                  <a:prstClr val="black"/>
                </a:solidFill>
                <a:latin typeface="OCR A Extended" panose="02010509020102010303" pitchFamily="50" charset="0"/>
              </a:rPr>
              <a:t>. TCP/IP makes the internet </a:t>
            </a:r>
            <a:r>
              <a:rPr lang="en-US" sz="2000" dirty="0" smtClean="0">
                <a:solidFill>
                  <a:prstClr val="black"/>
                </a:solidFill>
                <a:latin typeface="OCR A Extended" panose="02010509020102010303" pitchFamily="50" charset="0"/>
              </a:rPr>
              <a:t>possible.</a:t>
            </a:r>
            <a:endParaRPr lang="en-US" sz="2000" dirty="0">
              <a:solidFill>
                <a:prstClr val="black"/>
              </a:solidFill>
              <a:latin typeface="OCR A Extended" panose="02010509020102010303" pitchFamily="50" charset="0"/>
            </a:endParaRPr>
          </a:p>
          <a:p>
            <a:pPr lvl="0" algn="just" defTabSz="914400">
              <a:lnSpc>
                <a:spcPct val="120000"/>
              </a:lnSpc>
              <a:spcBef>
                <a:spcPts val="1000"/>
              </a:spcBef>
              <a:buClr>
                <a:srgbClr val="B71E42"/>
              </a:buClr>
              <a:buSzPct val="100000"/>
            </a:pPr>
            <a:endParaRPr lang="en-US" sz="2000" dirty="0">
              <a:solidFill>
                <a:prstClr val="black"/>
              </a:solidFill>
              <a:latin typeface="OCR A Extended" panose="02010509020102010303" pitchFamily="50" charset="0"/>
            </a:endParaRPr>
          </a:p>
        </p:txBody>
      </p:sp>
      <p:pic>
        <p:nvPicPr>
          <p:cNvPr id="3" name="Picture 2"/>
          <p:cNvPicPr>
            <a:picLocks noChangeAspect="1"/>
          </p:cNvPicPr>
          <p:nvPr/>
        </p:nvPicPr>
        <p:blipFill>
          <a:blip r:embed="rId2"/>
          <a:stretch>
            <a:fillRect/>
          </a:stretch>
        </p:blipFill>
        <p:spPr>
          <a:xfrm>
            <a:off x="11187287" y="-1"/>
            <a:ext cx="1004713" cy="1004713"/>
          </a:xfrm>
          <a:prstGeom prst="rect">
            <a:avLst/>
          </a:prstGeom>
        </p:spPr>
      </p:pic>
    </p:spTree>
    <p:extLst>
      <p:ext uri="{BB962C8B-B14F-4D97-AF65-F5344CB8AC3E}">
        <p14:creationId xmlns:p14="http://schemas.microsoft.com/office/powerpoint/2010/main" val="297304626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58AE6-56F6-44E8-8BBF-23277B1773E4}"/>
              </a:ext>
            </a:extLst>
          </p:cNvPr>
          <p:cNvSpPr>
            <a:spLocks noGrp="1"/>
          </p:cNvSpPr>
          <p:nvPr>
            <p:ph type="title"/>
          </p:nvPr>
        </p:nvSpPr>
        <p:spPr>
          <a:xfrm>
            <a:off x="0" y="0"/>
            <a:ext cx="4684889" cy="6126480"/>
          </a:xfrm>
        </p:spPr>
        <p:txBody>
          <a:bodyPr/>
          <a:lstStyle/>
          <a:p>
            <a:pPr algn="l"/>
            <a:r>
              <a:rPr lang="en-US" sz="4800" b="1" dirty="0">
                <a:solidFill>
                  <a:schemeClr val="bg1"/>
                </a:solidFill>
                <a:latin typeface="OCR A Extended" panose="02010509020102010303" pitchFamily="50" charset="0"/>
              </a:rPr>
              <a:t>Network </a:t>
            </a:r>
            <a:r>
              <a:rPr lang="en-US" sz="4800" b="1" dirty="0" smtClean="0">
                <a:solidFill>
                  <a:schemeClr val="bg1"/>
                </a:solidFill>
                <a:latin typeface="OCR A Extended" panose="02010509020102010303" pitchFamily="50" charset="0"/>
              </a:rPr>
              <a:t>topologies.</a:t>
            </a:r>
            <a:endParaRPr lang="en-US" sz="4800" b="1" dirty="0">
              <a:solidFill>
                <a:schemeClr val="bg1"/>
              </a:solidFill>
              <a:latin typeface="OCR A Extended" panose="02010509020102010303" pitchFamily="50" charset="0"/>
            </a:endParaRPr>
          </a:p>
        </p:txBody>
      </p:sp>
      <p:sp>
        <p:nvSpPr>
          <p:cNvPr id="6" name="Slide Number Placeholder 5"/>
          <p:cNvSpPr>
            <a:spLocks noGrp="1"/>
          </p:cNvSpPr>
          <p:nvPr>
            <p:ph type="sldNum" sz="quarter" idx="10"/>
          </p:nvPr>
        </p:nvSpPr>
        <p:spPr/>
        <p:txBody>
          <a:bodyPr/>
          <a:lstStyle/>
          <a:p>
            <a:r>
              <a:rPr lang="en-US" smtClean="0"/>
              <a:t>PAGE </a:t>
            </a:r>
            <a:fld id="{4A9B5881-4007-4345-955A-79C2656F0C49}" type="slidenum">
              <a:rPr lang="en-US" smtClean="0"/>
              <a:pPr/>
              <a:t>15</a:t>
            </a:fld>
            <a:endParaRPr lang="en-US" dirty="0"/>
          </a:p>
        </p:txBody>
      </p:sp>
      <p:pic>
        <p:nvPicPr>
          <p:cNvPr id="7" name="Graphic 6" descr="Gears icon">
            <a:extLst>
              <a:ext uri="{FF2B5EF4-FFF2-40B4-BE49-F238E27FC236}">
                <a16:creationId xmlns:a16="http://schemas.microsoft.com/office/drawing/2014/main" id="{DA9595F8-50AF-4C85-9BC5-B52646E113FB}"/>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0" y="5004030"/>
            <a:ext cx="1122450" cy="1122450"/>
          </a:xfrm>
          <a:prstGeom prst="rect">
            <a:avLst/>
          </a:prstGeom>
        </p:spPr>
      </p:pic>
      <p:pic>
        <p:nvPicPr>
          <p:cNvPr id="3" name="Picture 2"/>
          <p:cNvPicPr>
            <a:picLocks noChangeAspect="1"/>
          </p:cNvPicPr>
          <p:nvPr/>
        </p:nvPicPr>
        <p:blipFill>
          <a:blip r:embed="rId4"/>
          <a:stretch>
            <a:fillRect/>
          </a:stretch>
        </p:blipFill>
        <p:spPr>
          <a:xfrm>
            <a:off x="4668624" y="409026"/>
            <a:ext cx="7523376" cy="5020930"/>
          </a:xfrm>
          <a:prstGeom prst="rect">
            <a:avLst/>
          </a:prstGeom>
        </p:spPr>
      </p:pic>
    </p:spTree>
    <p:extLst>
      <p:ext uri="{BB962C8B-B14F-4D97-AF65-F5344CB8AC3E}">
        <p14:creationId xmlns:p14="http://schemas.microsoft.com/office/powerpoint/2010/main" val="1365676173"/>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58AE6-56F6-44E8-8BBF-23277B1773E4}"/>
              </a:ext>
            </a:extLst>
          </p:cNvPr>
          <p:cNvSpPr>
            <a:spLocks noGrp="1"/>
          </p:cNvSpPr>
          <p:nvPr>
            <p:ph type="title"/>
          </p:nvPr>
        </p:nvSpPr>
        <p:spPr>
          <a:xfrm>
            <a:off x="0" y="3"/>
            <a:ext cx="12192000" cy="1004710"/>
          </a:xfrm>
        </p:spPr>
        <p:txBody>
          <a:bodyPr/>
          <a:lstStyle/>
          <a:p>
            <a:pPr algn="ctr"/>
            <a:r>
              <a:rPr lang="en-US" sz="4800" b="1" dirty="0" err="1" smtClean="0">
                <a:solidFill>
                  <a:schemeClr val="bg1"/>
                </a:solidFill>
                <a:latin typeface="OCR A Extended" panose="02010509020102010303" pitchFamily="50" charset="0"/>
              </a:rPr>
              <a:t>Tcp</a:t>
            </a:r>
            <a:r>
              <a:rPr lang="en-US" sz="4800" b="1" dirty="0" smtClean="0">
                <a:solidFill>
                  <a:schemeClr val="bg1"/>
                </a:solidFill>
                <a:latin typeface="OCR A Extended" panose="02010509020102010303" pitchFamily="50" charset="0"/>
              </a:rPr>
              <a:t>/</a:t>
            </a:r>
            <a:r>
              <a:rPr lang="en-US" sz="4800" b="1" dirty="0" err="1" smtClean="0">
                <a:solidFill>
                  <a:schemeClr val="bg1"/>
                </a:solidFill>
                <a:latin typeface="OCR A Extended" panose="02010509020102010303" pitchFamily="50" charset="0"/>
              </a:rPr>
              <a:t>ip</a:t>
            </a:r>
            <a:r>
              <a:rPr lang="en-US" sz="4800" b="1" dirty="0" smtClean="0">
                <a:solidFill>
                  <a:schemeClr val="bg1"/>
                </a:solidFill>
                <a:latin typeface="OCR A Extended" panose="02010509020102010303" pitchFamily="50" charset="0"/>
              </a:rPr>
              <a:t> model CONT…</a:t>
            </a:r>
            <a:endParaRPr lang="en-US" sz="4800" b="1" dirty="0">
              <a:solidFill>
                <a:schemeClr val="bg1"/>
              </a:solidFill>
              <a:latin typeface="OCR A Extended" panose="02010509020102010303" pitchFamily="50" charset="0"/>
            </a:endParaRPr>
          </a:p>
        </p:txBody>
      </p:sp>
      <p:sp>
        <p:nvSpPr>
          <p:cNvPr id="6" name="Slide Number Placeholder 5"/>
          <p:cNvSpPr>
            <a:spLocks noGrp="1"/>
          </p:cNvSpPr>
          <p:nvPr>
            <p:ph type="sldNum" sz="quarter" idx="10"/>
          </p:nvPr>
        </p:nvSpPr>
        <p:spPr/>
        <p:txBody>
          <a:bodyPr/>
          <a:lstStyle/>
          <a:p>
            <a:r>
              <a:rPr lang="en-US" dirty="0" smtClean="0"/>
              <a:t>PAGE </a:t>
            </a:r>
            <a:fld id="{4A9B5881-4007-4345-955A-79C2656F0C49}" type="slidenum">
              <a:rPr lang="en-US" smtClean="0"/>
              <a:pPr/>
              <a:t>150</a:t>
            </a:fld>
            <a:endParaRPr lang="en-US" dirty="0"/>
          </a:p>
        </p:txBody>
      </p:sp>
      <p:sp>
        <p:nvSpPr>
          <p:cNvPr id="5" name="Rectangle 4"/>
          <p:cNvSpPr/>
          <p:nvPr/>
        </p:nvSpPr>
        <p:spPr>
          <a:xfrm>
            <a:off x="0" y="1004713"/>
            <a:ext cx="12192000" cy="5052665"/>
          </a:xfrm>
          <a:prstGeom prst="rect">
            <a:avLst/>
          </a:prstGeom>
        </p:spPr>
        <p:txBody>
          <a:bodyPr wrap="square">
            <a:spAutoFit/>
          </a:bodyPr>
          <a:lstStyle/>
          <a:p>
            <a:pPr lvl="0" algn="just" defTabSz="914400">
              <a:lnSpc>
                <a:spcPct val="120000"/>
              </a:lnSpc>
              <a:spcBef>
                <a:spcPts val="1000"/>
              </a:spcBef>
              <a:buClr>
                <a:srgbClr val="B71E42"/>
              </a:buClr>
              <a:buSzPct val="100000"/>
            </a:pPr>
            <a:r>
              <a:rPr lang="en-US" sz="2000" b="1" dirty="0">
                <a:solidFill>
                  <a:prstClr val="black"/>
                </a:solidFill>
                <a:latin typeface="OCR A Extended" panose="02010509020102010303" pitchFamily="50" charset="0"/>
              </a:rPr>
              <a:t>What is TCP/IP</a:t>
            </a:r>
            <a:r>
              <a:rPr lang="en-US" sz="2000" b="1" dirty="0" smtClean="0">
                <a:solidFill>
                  <a:prstClr val="black"/>
                </a:solidFill>
                <a:latin typeface="OCR A Extended" panose="02010509020102010303" pitchFamily="50" charset="0"/>
              </a:rPr>
              <a:t>?</a:t>
            </a:r>
          </a:p>
          <a:p>
            <a:pPr lvl="0" algn="just" defTabSz="914400">
              <a:lnSpc>
                <a:spcPct val="120000"/>
              </a:lnSpc>
              <a:spcBef>
                <a:spcPts val="1000"/>
              </a:spcBef>
              <a:buClr>
                <a:srgbClr val="B71E42"/>
              </a:buClr>
              <a:buSzPct val="100000"/>
            </a:pPr>
            <a:endParaRPr lang="en-US" sz="2000" dirty="0">
              <a:solidFill>
                <a:prstClr val="black"/>
              </a:solidFill>
              <a:latin typeface="OCR A Extended" panose="02010509020102010303" pitchFamily="50" charset="0"/>
            </a:endParaRPr>
          </a:p>
          <a:p>
            <a:pPr marL="228600" lvl="0" indent="-228600" algn="just" defTabSz="914400">
              <a:lnSpc>
                <a:spcPct val="120000"/>
              </a:lnSpc>
              <a:spcBef>
                <a:spcPts val="1000"/>
              </a:spcBef>
              <a:buClr>
                <a:srgbClr val="B71E42"/>
              </a:buClr>
              <a:buSzPct val="100000"/>
              <a:buFont typeface="Wingdings" panose="05000000000000000000" pitchFamily="2" charset="2"/>
              <a:buChar char="Ø"/>
            </a:pPr>
            <a:r>
              <a:rPr lang="en-US" sz="2000" dirty="0">
                <a:solidFill>
                  <a:prstClr val="black"/>
                </a:solidFill>
                <a:latin typeface="OCR A Extended" panose="02010509020102010303" pitchFamily="50" charset="0"/>
              </a:rPr>
              <a:t>TCP/IP defines the way data is shared between network-enabled devices by defining the end-to-end communication process</a:t>
            </a:r>
            <a:r>
              <a:rPr lang="en-US" sz="2000" dirty="0" smtClean="0">
                <a:solidFill>
                  <a:prstClr val="black"/>
                </a:solidFill>
                <a:latin typeface="OCR A Extended" panose="02010509020102010303" pitchFamily="50" charset="0"/>
              </a:rPr>
              <a:t>.</a:t>
            </a:r>
          </a:p>
          <a:p>
            <a:pPr lvl="0" algn="just" defTabSz="914400">
              <a:lnSpc>
                <a:spcPct val="120000"/>
              </a:lnSpc>
              <a:spcBef>
                <a:spcPts val="1000"/>
              </a:spcBef>
              <a:buClr>
                <a:srgbClr val="B71E42"/>
              </a:buClr>
              <a:buSzPct val="100000"/>
            </a:pPr>
            <a:r>
              <a:rPr lang="en-US" sz="2000" dirty="0" smtClean="0">
                <a:solidFill>
                  <a:prstClr val="black"/>
                </a:solidFill>
                <a:latin typeface="OCR A Extended" panose="02010509020102010303" pitchFamily="50" charset="0"/>
              </a:rPr>
              <a:t> </a:t>
            </a:r>
          </a:p>
          <a:p>
            <a:pPr marL="228600" lvl="0" indent="-228600" algn="just" defTabSz="914400">
              <a:lnSpc>
                <a:spcPct val="120000"/>
              </a:lnSpc>
              <a:spcBef>
                <a:spcPts val="1000"/>
              </a:spcBef>
              <a:buClr>
                <a:srgbClr val="B71E42"/>
              </a:buClr>
              <a:buSzPct val="100000"/>
              <a:buFont typeface="Wingdings" panose="05000000000000000000" pitchFamily="2" charset="2"/>
              <a:buChar char="Ø"/>
            </a:pPr>
            <a:r>
              <a:rPr lang="en-US" sz="2000" dirty="0" smtClean="0">
                <a:solidFill>
                  <a:prstClr val="black"/>
                </a:solidFill>
                <a:latin typeface="OCR A Extended" panose="02010509020102010303" pitchFamily="50" charset="0"/>
              </a:rPr>
              <a:t>It </a:t>
            </a:r>
            <a:r>
              <a:rPr lang="en-US" sz="2000" dirty="0">
                <a:solidFill>
                  <a:prstClr val="black"/>
                </a:solidFill>
                <a:latin typeface="OCR A Extended" panose="02010509020102010303" pitchFamily="50" charset="0"/>
              </a:rPr>
              <a:t>manages how the message is broken down into packets of data, which are sometimes known as datagrams. </a:t>
            </a:r>
            <a:endParaRPr lang="en-US" sz="2000" dirty="0" smtClean="0">
              <a:solidFill>
                <a:prstClr val="black"/>
              </a:solidFill>
              <a:latin typeface="OCR A Extended" panose="02010509020102010303" pitchFamily="50" charset="0"/>
            </a:endParaRPr>
          </a:p>
          <a:p>
            <a:pPr marL="228600" lvl="0" indent="-228600" algn="just" defTabSz="914400">
              <a:lnSpc>
                <a:spcPct val="120000"/>
              </a:lnSpc>
              <a:spcBef>
                <a:spcPts val="1000"/>
              </a:spcBef>
              <a:buClr>
                <a:srgbClr val="B71E42"/>
              </a:buClr>
              <a:buSzPct val="100000"/>
              <a:buFont typeface="Wingdings" panose="05000000000000000000" pitchFamily="2" charset="2"/>
              <a:buChar char="Ø"/>
            </a:pPr>
            <a:endParaRPr lang="en-US" sz="2000" dirty="0">
              <a:solidFill>
                <a:prstClr val="black"/>
              </a:solidFill>
              <a:latin typeface="OCR A Extended" panose="02010509020102010303" pitchFamily="50" charset="0"/>
            </a:endParaRPr>
          </a:p>
          <a:p>
            <a:pPr marL="228600" lvl="0" indent="-228600" algn="just" defTabSz="914400">
              <a:lnSpc>
                <a:spcPct val="120000"/>
              </a:lnSpc>
              <a:spcBef>
                <a:spcPts val="1000"/>
              </a:spcBef>
              <a:buClr>
                <a:srgbClr val="B71E42"/>
              </a:buClr>
              <a:buSzPct val="100000"/>
              <a:buFont typeface="Wingdings" panose="05000000000000000000" pitchFamily="2" charset="2"/>
              <a:buChar char="Ø"/>
            </a:pPr>
            <a:r>
              <a:rPr lang="en-US" sz="2000" dirty="0" smtClean="0">
                <a:solidFill>
                  <a:prstClr val="black"/>
                </a:solidFill>
                <a:latin typeface="OCR A Extended" panose="02010509020102010303" pitchFamily="50" charset="0"/>
              </a:rPr>
              <a:t>TCP/IP </a:t>
            </a:r>
            <a:r>
              <a:rPr lang="en-US" sz="2000" dirty="0">
                <a:solidFill>
                  <a:prstClr val="black"/>
                </a:solidFill>
                <a:latin typeface="OCR A Extended" panose="02010509020102010303" pitchFamily="50" charset="0"/>
              </a:rPr>
              <a:t>also determines how the packet is addressed and transmitted, routed, and </a:t>
            </a:r>
            <a:r>
              <a:rPr lang="en-US" sz="2000" dirty="0" smtClean="0">
                <a:solidFill>
                  <a:prstClr val="black"/>
                </a:solidFill>
                <a:latin typeface="OCR A Extended" panose="02010509020102010303" pitchFamily="50" charset="0"/>
              </a:rPr>
              <a:t>received in the most </a:t>
            </a:r>
            <a:r>
              <a:rPr lang="en-US" sz="2000" dirty="0">
                <a:solidFill>
                  <a:prstClr val="black"/>
                </a:solidFill>
                <a:latin typeface="OCR A Extended" panose="02010509020102010303" pitchFamily="50" charset="0"/>
              </a:rPr>
              <a:t>efficient route across a network.</a:t>
            </a:r>
          </a:p>
          <a:p>
            <a:pPr marL="228600" lvl="0" indent="-228600" algn="just" defTabSz="914400">
              <a:lnSpc>
                <a:spcPct val="120000"/>
              </a:lnSpc>
              <a:spcBef>
                <a:spcPts val="1000"/>
              </a:spcBef>
              <a:buClr>
                <a:srgbClr val="B71E42"/>
              </a:buClr>
              <a:buSzPct val="100000"/>
              <a:buFont typeface="Wingdings" panose="05000000000000000000" pitchFamily="2" charset="2"/>
              <a:buChar char="Ø"/>
            </a:pPr>
            <a:endParaRPr lang="en-US" sz="2000" dirty="0">
              <a:solidFill>
                <a:prstClr val="black"/>
              </a:solidFill>
              <a:latin typeface="OCR A Extended" panose="02010509020102010303" pitchFamily="50" charset="0"/>
            </a:endParaRPr>
          </a:p>
        </p:txBody>
      </p:sp>
      <p:pic>
        <p:nvPicPr>
          <p:cNvPr id="8" name="Picture 7"/>
          <p:cNvPicPr>
            <a:picLocks noChangeAspect="1"/>
          </p:cNvPicPr>
          <p:nvPr/>
        </p:nvPicPr>
        <p:blipFill>
          <a:blip r:embed="rId2"/>
          <a:stretch>
            <a:fillRect/>
          </a:stretch>
        </p:blipFill>
        <p:spPr>
          <a:xfrm>
            <a:off x="11209866" y="1"/>
            <a:ext cx="982133" cy="982133"/>
          </a:xfrm>
          <a:prstGeom prst="rect">
            <a:avLst/>
          </a:prstGeom>
        </p:spPr>
      </p:pic>
    </p:spTree>
    <p:extLst>
      <p:ext uri="{BB962C8B-B14F-4D97-AF65-F5344CB8AC3E}">
        <p14:creationId xmlns:p14="http://schemas.microsoft.com/office/powerpoint/2010/main" val="542076534"/>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58AE6-56F6-44E8-8BBF-23277B1773E4}"/>
              </a:ext>
            </a:extLst>
          </p:cNvPr>
          <p:cNvSpPr>
            <a:spLocks noGrp="1"/>
          </p:cNvSpPr>
          <p:nvPr>
            <p:ph type="title"/>
          </p:nvPr>
        </p:nvSpPr>
        <p:spPr>
          <a:xfrm>
            <a:off x="0" y="3"/>
            <a:ext cx="12192000" cy="1004710"/>
          </a:xfrm>
        </p:spPr>
        <p:txBody>
          <a:bodyPr/>
          <a:lstStyle/>
          <a:p>
            <a:pPr algn="ctr"/>
            <a:r>
              <a:rPr lang="en-US" sz="4800" b="1" dirty="0" err="1" smtClean="0">
                <a:solidFill>
                  <a:schemeClr val="bg1"/>
                </a:solidFill>
                <a:latin typeface="OCR A Extended" panose="02010509020102010303" pitchFamily="50" charset="0"/>
              </a:rPr>
              <a:t>Tcp</a:t>
            </a:r>
            <a:r>
              <a:rPr lang="en-US" sz="4800" b="1" dirty="0" smtClean="0">
                <a:solidFill>
                  <a:schemeClr val="bg1"/>
                </a:solidFill>
                <a:latin typeface="OCR A Extended" panose="02010509020102010303" pitchFamily="50" charset="0"/>
              </a:rPr>
              <a:t>/</a:t>
            </a:r>
            <a:r>
              <a:rPr lang="en-US" sz="4800" b="1" dirty="0" err="1" smtClean="0">
                <a:solidFill>
                  <a:schemeClr val="bg1"/>
                </a:solidFill>
                <a:latin typeface="OCR A Extended" panose="02010509020102010303" pitchFamily="50" charset="0"/>
              </a:rPr>
              <a:t>ip</a:t>
            </a:r>
            <a:r>
              <a:rPr lang="en-US" sz="4800" b="1" dirty="0" smtClean="0">
                <a:solidFill>
                  <a:schemeClr val="bg1"/>
                </a:solidFill>
                <a:latin typeface="OCR A Extended" panose="02010509020102010303" pitchFamily="50" charset="0"/>
              </a:rPr>
              <a:t> model CONT…</a:t>
            </a:r>
            <a:endParaRPr lang="en-US" sz="4800" b="1" dirty="0">
              <a:solidFill>
                <a:schemeClr val="bg1"/>
              </a:solidFill>
              <a:latin typeface="OCR A Extended" panose="02010509020102010303" pitchFamily="50" charset="0"/>
            </a:endParaRPr>
          </a:p>
        </p:txBody>
      </p:sp>
      <p:sp>
        <p:nvSpPr>
          <p:cNvPr id="6" name="Slide Number Placeholder 5"/>
          <p:cNvSpPr>
            <a:spLocks noGrp="1"/>
          </p:cNvSpPr>
          <p:nvPr>
            <p:ph type="sldNum" sz="quarter" idx="10"/>
          </p:nvPr>
        </p:nvSpPr>
        <p:spPr/>
        <p:txBody>
          <a:bodyPr/>
          <a:lstStyle/>
          <a:p>
            <a:r>
              <a:rPr lang="en-US" dirty="0" smtClean="0"/>
              <a:t>PAGE </a:t>
            </a:r>
            <a:fld id="{4A9B5881-4007-4345-955A-79C2656F0C49}" type="slidenum">
              <a:rPr lang="en-US" smtClean="0"/>
              <a:pPr/>
              <a:t>151</a:t>
            </a:fld>
            <a:endParaRPr lang="en-US" dirty="0"/>
          </a:p>
        </p:txBody>
      </p:sp>
      <p:sp>
        <p:nvSpPr>
          <p:cNvPr id="5" name="Rectangle 4"/>
          <p:cNvSpPr/>
          <p:nvPr/>
        </p:nvSpPr>
        <p:spPr>
          <a:xfrm>
            <a:off x="0" y="1004713"/>
            <a:ext cx="12192000" cy="3929281"/>
          </a:xfrm>
          <a:prstGeom prst="rect">
            <a:avLst/>
          </a:prstGeom>
        </p:spPr>
        <p:txBody>
          <a:bodyPr wrap="square">
            <a:spAutoFit/>
          </a:bodyPr>
          <a:lstStyle/>
          <a:p>
            <a:pPr lvl="0" algn="just" defTabSz="914400">
              <a:lnSpc>
                <a:spcPct val="120000"/>
              </a:lnSpc>
              <a:spcBef>
                <a:spcPts val="1000"/>
              </a:spcBef>
              <a:buClr>
                <a:srgbClr val="B71E42"/>
              </a:buClr>
              <a:buSzPct val="100000"/>
            </a:pPr>
            <a:r>
              <a:rPr lang="en-US" sz="2000" b="1" dirty="0">
                <a:solidFill>
                  <a:prstClr val="black"/>
                </a:solidFill>
                <a:latin typeface="OCR A Extended" panose="02010509020102010303" pitchFamily="50" charset="0"/>
              </a:rPr>
              <a:t>What is TCP/IP</a:t>
            </a:r>
            <a:r>
              <a:rPr lang="en-US" sz="2000" b="1" dirty="0" smtClean="0">
                <a:solidFill>
                  <a:prstClr val="black"/>
                </a:solidFill>
                <a:latin typeface="OCR A Extended" panose="02010509020102010303" pitchFamily="50" charset="0"/>
              </a:rPr>
              <a:t>?</a:t>
            </a:r>
          </a:p>
          <a:p>
            <a:pPr lvl="0" algn="just" defTabSz="914400">
              <a:lnSpc>
                <a:spcPct val="120000"/>
              </a:lnSpc>
              <a:spcBef>
                <a:spcPts val="1000"/>
              </a:spcBef>
              <a:buClr>
                <a:srgbClr val="B71E42"/>
              </a:buClr>
              <a:buSzPct val="100000"/>
            </a:pPr>
            <a:endParaRPr lang="en-US" sz="2000" dirty="0">
              <a:solidFill>
                <a:prstClr val="black"/>
              </a:solidFill>
              <a:latin typeface="OCR A Extended" panose="02010509020102010303" pitchFamily="50" charset="0"/>
            </a:endParaRPr>
          </a:p>
          <a:p>
            <a:pPr marL="228600" lvl="0" indent="-228600" algn="just" defTabSz="914400">
              <a:lnSpc>
                <a:spcPct val="120000"/>
              </a:lnSpc>
              <a:spcBef>
                <a:spcPts val="1000"/>
              </a:spcBef>
              <a:buClr>
                <a:srgbClr val="B71E42"/>
              </a:buClr>
              <a:buSzPct val="100000"/>
              <a:buFont typeface="Wingdings" panose="05000000000000000000" pitchFamily="2" charset="2"/>
              <a:buChar char="Ø"/>
            </a:pPr>
            <a:r>
              <a:rPr lang="en-US" sz="2000" dirty="0">
                <a:solidFill>
                  <a:prstClr val="black"/>
                </a:solidFill>
                <a:latin typeface="OCR A Extended" panose="02010509020102010303" pitchFamily="50" charset="0"/>
              </a:rPr>
              <a:t>The TCP/IP model is designed to be stateless. This design means the network stack treats each request as new because it isn't related to the previous request</a:t>
            </a:r>
            <a:r>
              <a:rPr lang="en-US" sz="2000" dirty="0" smtClean="0">
                <a:solidFill>
                  <a:prstClr val="black"/>
                </a:solidFill>
                <a:latin typeface="OCR A Extended" panose="02010509020102010303" pitchFamily="50" charset="0"/>
              </a:rPr>
              <a:t>.</a:t>
            </a:r>
          </a:p>
          <a:p>
            <a:pPr lvl="0" algn="just" defTabSz="914400">
              <a:lnSpc>
                <a:spcPct val="120000"/>
              </a:lnSpc>
              <a:spcBef>
                <a:spcPts val="1000"/>
              </a:spcBef>
              <a:buClr>
                <a:srgbClr val="B71E42"/>
              </a:buClr>
              <a:buSzPct val="100000"/>
            </a:pPr>
            <a:r>
              <a:rPr lang="en-US" sz="2000" dirty="0" smtClean="0">
                <a:solidFill>
                  <a:prstClr val="black"/>
                </a:solidFill>
                <a:latin typeface="OCR A Extended" panose="02010509020102010303" pitchFamily="50" charset="0"/>
              </a:rPr>
              <a:t> </a:t>
            </a:r>
          </a:p>
          <a:p>
            <a:pPr marL="228600" lvl="0" indent="-228600" algn="just" defTabSz="914400">
              <a:lnSpc>
                <a:spcPct val="120000"/>
              </a:lnSpc>
              <a:spcBef>
                <a:spcPts val="1000"/>
              </a:spcBef>
              <a:buClr>
                <a:srgbClr val="B71E42"/>
              </a:buClr>
              <a:buSzPct val="100000"/>
              <a:buFont typeface="Wingdings" panose="05000000000000000000" pitchFamily="2" charset="2"/>
              <a:buChar char="Ø"/>
            </a:pPr>
            <a:r>
              <a:rPr lang="en-US" sz="2000" dirty="0" smtClean="0">
                <a:solidFill>
                  <a:prstClr val="black"/>
                </a:solidFill>
                <a:latin typeface="OCR A Extended" panose="02010509020102010303" pitchFamily="50" charset="0"/>
              </a:rPr>
              <a:t>One </a:t>
            </a:r>
            <a:r>
              <a:rPr lang="en-US" sz="2000" dirty="0">
                <a:solidFill>
                  <a:prstClr val="black"/>
                </a:solidFill>
                <a:latin typeface="OCR A Extended" panose="02010509020102010303" pitchFamily="50" charset="0"/>
              </a:rPr>
              <a:t>part of the TCP/IP model isn't stateless. The transport layer operates in a </a:t>
            </a:r>
            <a:r>
              <a:rPr lang="en-US" sz="2000" dirty="0" err="1">
                <a:solidFill>
                  <a:prstClr val="black"/>
                </a:solidFill>
                <a:latin typeface="OCR A Extended" panose="02010509020102010303" pitchFamily="50" charset="0"/>
              </a:rPr>
              <a:t>stateful</a:t>
            </a:r>
            <a:r>
              <a:rPr lang="en-US" sz="2000" dirty="0">
                <a:solidFill>
                  <a:prstClr val="black"/>
                </a:solidFill>
                <a:latin typeface="OCR A Extended" panose="02010509020102010303" pitchFamily="50" charset="0"/>
              </a:rPr>
              <a:t> mode because it maintains a connection until all the packets in the message are received</a:t>
            </a:r>
            <a:r>
              <a:rPr lang="en-US" sz="2000" dirty="0" smtClean="0">
                <a:solidFill>
                  <a:prstClr val="black"/>
                </a:solidFill>
                <a:latin typeface="OCR A Extended" panose="02010509020102010303" pitchFamily="50" charset="0"/>
              </a:rPr>
              <a:t>.</a:t>
            </a:r>
            <a:endParaRPr lang="en-US" sz="2000" dirty="0">
              <a:solidFill>
                <a:prstClr val="black"/>
              </a:solidFill>
              <a:latin typeface="OCR A Extended" panose="02010509020102010303" pitchFamily="50" charset="0"/>
            </a:endParaRPr>
          </a:p>
        </p:txBody>
      </p:sp>
      <p:pic>
        <p:nvPicPr>
          <p:cNvPr id="3" name="Picture 2"/>
          <p:cNvPicPr>
            <a:picLocks noChangeAspect="1"/>
          </p:cNvPicPr>
          <p:nvPr/>
        </p:nvPicPr>
        <p:blipFill>
          <a:blip r:embed="rId2"/>
          <a:stretch>
            <a:fillRect/>
          </a:stretch>
        </p:blipFill>
        <p:spPr>
          <a:xfrm>
            <a:off x="11210459" y="23172"/>
            <a:ext cx="981541" cy="981541"/>
          </a:xfrm>
          <a:prstGeom prst="rect">
            <a:avLst/>
          </a:prstGeom>
        </p:spPr>
      </p:pic>
    </p:spTree>
    <p:extLst>
      <p:ext uri="{BB962C8B-B14F-4D97-AF65-F5344CB8AC3E}">
        <p14:creationId xmlns:p14="http://schemas.microsoft.com/office/powerpoint/2010/main" val="563418184"/>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58AE6-56F6-44E8-8BBF-23277B1773E4}"/>
              </a:ext>
            </a:extLst>
          </p:cNvPr>
          <p:cNvSpPr>
            <a:spLocks noGrp="1"/>
          </p:cNvSpPr>
          <p:nvPr>
            <p:ph type="title"/>
          </p:nvPr>
        </p:nvSpPr>
        <p:spPr>
          <a:xfrm>
            <a:off x="0" y="3"/>
            <a:ext cx="12192000" cy="1004710"/>
          </a:xfrm>
        </p:spPr>
        <p:txBody>
          <a:bodyPr/>
          <a:lstStyle/>
          <a:p>
            <a:pPr algn="ctr"/>
            <a:r>
              <a:rPr lang="en-US" sz="4800" b="1" dirty="0" err="1" smtClean="0">
                <a:solidFill>
                  <a:schemeClr val="bg1"/>
                </a:solidFill>
                <a:latin typeface="OCR A Extended" panose="02010509020102010303" pitchFamily="50" charset="0"/>
              </a:rPr>
              <a:t>Tcp</a:t>
            </a:r>
            <a:r>
              <a:rPr lang="en-US" sz="4800" b="1" dirty="0" smtClean="0">
                <a:solidFill>
                  <a:schemeClr val="bg1"/>
                </a:solidFill>
                <a:latin typeface="OCR A Extended" panose="02010509020102010303" pitchFamily="50" charset="0"/>
              </a:rPr>
              <a:t>/</a:t>
            </a:r>
            <a:r>
              <a:rPr lang="en-US" sz="4800" b="1" dirty="0" err="1" smtClean="0">
                <a:solidFill>
                  <a:schemeClr val="bg1"/>
                </a:solidFill>
                <a:latin typeface="OCR A Extended" panose="02010509020102010303" pitchFamily="50" charset="0"/>
              </a:rPr>
              <a:t>ip</a:t>
            </a:r>
            <a:r>
              <a:rPr lang="en-US" sz="4800" b="1" dirty="0" smtClean="0">
                <a:solidFill>
                  <a:schemeClr val="bg1"/>
                </a:solidFill>
                <a:latin typeface="OCR A Extended" panose="02010509020102010303" pitchFamily="50" charset="0"/>
              </a:rPr>
              <a:t> model CONT…</a:t>
            </a:r>
            <a:endParaRPr lang="en-US" sz="4800" b="1" dirty="0">
              <a:solidFill>
                <a:schemeClr val="bg1"/>
              </a:solidFill>
              <a:latin typeface="OCR A Extended" panose="02010509020102010303" pitchFamily="50" charset="0"/>
            </a:endParaRPr>
          </a:p>
        </p:txBody>
      </p:sp>
      <p:sp>
        <p:nvSpPr>
          <p:cNvPr id="6" name="Slide Number Placeholder 5"/>
          <p:cNvSpPr>
            <a:spLocks noGrp="1"/>
          </p:cNvSpPr>
          <p:nvPr>
            <p:ph type="sldNum" sz="quarter" idx="10"/>
          </p:nvPr>
        </p:nvSpPr>
        <p:spPr/>
        <p:txBody>
          <a:bodyPr/>
          <a:lstStyle/>
          <a:p>
            <a:r>
              <a:rPr lang="en-US" dirty="0" smtClean="0"/>
              <a:t>PAGE </a:t>
            </a:r>
            <a:fld id="{4A9B5881-4007-4345-955A-79C2656F0C49}" type="slidenum">
              <a:rPr lang="en-US" smtClean="0"/>
              <a:pPr/>
              <a:t>152</a:t>
            </a:fld>
            <a:endParaRPr lang="en-US" dirty="0"/>
          </a:p>
        </p:txBody>
      </p:sp>
      <p:sp>
        <p:nvSpPr>
          <p:cNvPr id="5" name="Rectangle 4"/>
          <p:cNvSpPr/>
          <p:nvPr/>
        </p:nvSpPr>
        <p:spPr>
          <a:xfrm>
            <a:off x="0" y="1004713"/>
            <a:ext cx="12192000" cy="2323713"/>
          </a:xfrm>
          <a:prstGeom prst="rect">
            <a:avLst/>
          </a:prstGeom>
        </p:spPr>
        <p:txBody>
          <a:bodyPr wrap="square">
            <a:spAutoFit/>
          </a:bodyPr>
          <a:lstStyle/>
          <a:p>
            <a:pPr lvl="0" algn="just" defTabSz="914400">
              <a:lnSpc>
                <a:spcPct val="120000"/>
              </a:lnSpc>
              <a:spcBef>
                <a:spcPts val="1000"/>
              </a:spcBef>
              <a:buClr>
                <a:srgbClr val="B71E42"/>
              </a:buClr>
              <a:buSzPct val="100000"/>
            </a:pPr>
            <a:r>
              <a:rPr lang="en-US" sz="2000" b="1" dirty="0" smtClean="0">
                <a:solidFill>
                  <a:prstClr val="black"/>
                </a:solidFill>
                <a:latin typeface="OCR A Extended" panose="02010509020102010303" pitchFamily="50" charset="0"/>
              </a:rPr>
              <a:t>Who owns TCP/IP?</a:t>
            </a:r>
          </a:p>
          <a:p>
            <a:pPr marL="228600" lvl="0" indent="-228600" algn="just" defTabSz="914400">
              <a:lnSpc>
                <a:spcPct val="120000"/>
              </a:lnSpc>
              <a:spcBef>
                <a:spcPts val="1000"/>
              </a:spcBef>
              <a:buClr>
                <a:srgbClr val="B71E42"/>
              </a:buClr>
              <a:buSzPct val="100000"/>
              <a:buFont typeface="Wingdings" panose="05000000000000000000" pitchFamily="2" charset="2"/>
              <a:buChar char="Ø"/>
            </a:pPr>
            <a:r>
              <a:rPr lang="en-US" sz="2000" dirty="0" smtClean="0">
                <a:solidFill>
                  <a:prstClr val="black"/>
                </a:solidFill>
                <a:latin typeface="OCR A Extended" panose="02010509020102010303" pitchFamily="50" charset="0"/>
              </a:rPr>
              <a:t>TCP/IP </a:t>
            </a:r>
            <a:r>
              <a:rPr lang="en-US" sz="2000" dirty="0">
                <a:solidFill>
                  <a:prstClr val="black"/>
                </a:solidFill>
                <a:latin typeface="OCR A Extended" panose="02010509020102010303" pitchFamily="50" charset="0"/>
              </a:rPr>
              <a:t>is an open standard. </a:t>
            </a:r>
            <a:endParaRPr lang="en-US" sz="2000" dirty="0" smtClean="0">
              <a:solidFill>
                <a:prstClr val="black"/>
              </a:solidFill>
              <a:latin typeface="OCR A Extended" panose="02010509020102010303" pitchFamily="50" charset="0"/>
            </a:endParaRPr>
          </a:p>
          <a:p>
            <a:pPr marL="228600" lvl="0" indent="-228600" algn="just" defTabSz="914400">
              <a:lnSpc>
                <a:spcPct val="120000"/>
              </a:lnSpc>
              <a:spcBef>
                <a:spcPts val="1000"/>
              </a:spcBef>
              <a:buClr>
                <a:srgbClr val="B71E42"/>
              </a:buClr>
              <a:buSzPct val="100000"/>
              <a:buFont typeface="Wingdings" panose="05000000000000000000" pitchFamily="2" charset="2"/>
              <a:buChar char="Ø"/>
            </a:pPr>
            <a:endParaRPr lang="en-US" sz="2000" dirty="0">
              <a:solidFill>
                <a:prstClr val="black"/>
              </a:solidFill>
              <a:latin typeface="OCR A Extended" panose="02010509020102010303" pitchFamily="50" charset="0"/>
            </a:endParaRPr>
          </a:p>
          <a:p>
            <a:pPr marL="228600" lvl="0" indent="-228600" algn="just" defTabSz="914400">
              <a:lnSpc>
                <a:spcPct val="120000"/>
              </a:lnSpc>
              <a:spcBef>
                <a:spcPts val="1000"/>
              </a:spcBef>
              <a:buClr>
                <a:srgbClr val="B71E42"/>
              </a:buClr>
              <a:buSzPct val="100000"/>
              <a:buFont typeface="Wingdings" panose="05000000000000000000" pitchFamily="2" charset="2"/>
              <a:buChar char="Ø"/>
            </a:pPr>
            <a:r>
              <a:rPr lang="en-US" sz="2000" dirty="0" smtClean="0">
                <a:solidFill>
                  <a:prstClr val="black"/>
                </a:solidFill>
                <a:latin typeface="OCR A Extended" panose="02010509020102010303" pitchFamily="50" charset="0"/>
              </a:rPr>
              <a:t>It's </a:t>
            </a:r>
            <a:r>
              <a:rPr lang="en-US" sz="2000" dirty="0">
                <a:solidFill>
                  <a:prstClr val="black"/>
                </a:solidFill>
                <a:latin typeface="OCR A Extended" panose="02010509020102010303" pitchFamily="50" charset="0"/>
              </a:rPr>
              <a:t>governed, but it's not owned by any one organization, so it works with all operating systems, networks, and hardware.</a:t>
            </a:r>
          </a:p>
        </p:txBody>
      </p:sp>
      <p:pic>
        <p:nvPicPr>
          <p:cNvPr id="3" name="Picture 2"/>
          <p:cNvPicPr>
            <a:picLocks noChangeAspect="1"/>
          </p:cNvPicPr>
          <p:nvPr/>
        </p:nvPicPr>
        <p:blipFill>
          <a:blip r:embed="rId2"/>
          <a:stretch>
            <a:fillRect/>
          </a:stretch>
        </p:blipFill>
        <p:spPr>
          <a:xfrm>
            <a:off x="11210459" y="11588"/>
            <a:ext cx="981541" cy="981541"/>
          </a:xfrm>
          <a:prstGeom prst="rect">
            <a:avLst/>
          </a:prstGeom>
        </p:spPr>
      </p:pic>
    </p:spTree>
    <p:extLst>
      <p:ext uri="{BB962C8B-B14F-4D97-AF65-F5344CB8AC3E}">
        <p14:creationId xmlns:p14="http://schemas.microsoft.com/office/powerpoint/2010/main" val="2989927621"/>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58AE6-56F6-44E8-8BBF-23277B1773E4}"/>
              </a:ext>
            </a:extLst>
          </p:cNvPr>
          <p:cNvSpPr>
            <a:spLocks noGrp="1"/>
          </p:cNvSpPr>
          <p:nvPr>
            <p:ph type="title"/>
          </p:nvPr>
        </p:nvSpPr>
        <p:spPr>
          <a:xfrm>
            <a:off x="0" y="3"/>
            <a:ext cx="12192000" cy="1004710"/>
          </a:xfrm>
        </p:spPr>
        <p:txBody>
          <a:bodyPr/>
          <a:lstStyle/>
          <a:p>
            <a:pPr algn="ctr"/>
            <a:r>
              <a:rPr lang="en-US" sz="4800" b="1" dirty="0" err="1" smtClean="0">
                <a:solidFill>
                  <a:schemeClr val="bg1"/>
                </a:solidFill>
                <a:latin typeface="OCR A Extended" panose="02010509020102010303" pitchFamily="50" charset="0"/>
              </a:rPr>
              <a:t>Tcp</a:t>
            </a:r>
            <a:r>
              <a:rPr lang="en-US" sz="4800" b="1" dirty="0" smtClean="0">
                <a:solidFill>
                  <a:schemeClr val="bg1"/>
                </a:solidFill>
                <a:latin typeface="OCR A Extended" panose="02010509020102010303" pitchFamily="50" charset="0"/>
              </a:rPr>
              <a:t>/</a:t>
            </a:r>
            <a:r>
              <a:rPr lang="en-US" sz="4800" b="1" dirty="0" err="1" smtClean="0">
                <a:solidFill>
                  <a:schemeClr val="bg1"/>
                </a:solidFill>
                <a:latin typeface="OCR A Extended" panose="02010509020102010303" pitchFamily="50" charset="0"/>
              </a:rPr>
              <a:t>ip</a:t>
            </a:r>
            <a:r>
              <a:rPr lang="en-US" sz="4800" b="1" dirty="0" smtClean="0">
                <a:solidFill>
                  <a:schemeClr val="bg1"/>
                </a:solidFill>
                <a:latin typeface="OCR A Extended" panose="02010509020102010303" pitchFamily="50" charset="0"/>
              </a:rPr>
              <a:t> model LAYERS cont…</a:t>
            </a:r>
            <a:endParaRPr lang="en-US" sz="4800" b="1" dirty="0">
              <a:solidFill>
                <a:schemeClr val="bg1"/>
              </a:solidFill>
              <a:latin typeface="OCR A Extended" panose="02010509020102010303" pitchFamily="50" charset="0"/>
            </a:endParaRPr>
          </a:p>
        </p:txBody>
      </p:sp>
      <p:sp>
        <p:nvSpPr>
          <p:cNvPr id="6" name="Slide Number Placeholder 5"/>
          <p:cNvSpPr>
            <a:spLocks noGrp="1"/>
          </p:cNvSpPr>
          <p:nvPr>
            <p:ph type="sldNum" sz="quarter" idx="10"/>
          </p:nvPr>
        </p:nvSpPr>
        <p:spPr/>
        <p:txBody>
          <a:bodyPr/>
          <a:lstStyle/>
          <a:p>
            <a:r>
              <a:rPr lang="en-US" dirty="0" smtClean="0"/>
              <a:t>PAGE </a:t>
            </a:r>
            <a:fld id="{4A9B5881-4007-4345-955A-79C2656F0C49}" type="slidenum">
              <a:rPr lang="en-US" smtClean="0"/>
              <a:pPr/>
              <a:t>153</a:t>
            </a:fld>
            <a:endParaRPr lang="en-US" dirty="0"/>
          </a:p>
        </p:txBody>
      </p:sp>
      <p:sp>
        <p:nvSpPr>
          <p:cNvPr id="5" name="Rectangle 4"/>
          <p:cNvSpPr/>
          <p:nvPr/>
        </p:nvSpPr>
        <p:spPr>
          <a:xfrm>
            <a:off x="0" y="1422406"/>
            <a:ext cx="12192000" cy="3688189"/>
          </a:xfrm>
          <a:prstGeom prst="rect">
            <a:avLst/>
          </a:prstGeom>
        </p:spPr>
        <p:txBody>
          <a:bodyPr wrap="square">
            <a:spAutoFit/>
          </a:bodyPr>
          <a:lstStyle/>
          <a:p>
            <a:pPr lvl="0" algn="just" defTabSz="914400">
              <a:lnSpc>
                <a:spcPct val="120000"/>
              </a:lnSpc>
              <a:spcBef>
                <a:spcPts val="1000"/>
              </a:spcBef>
              <a:buClr>
                <a:srgbClr val="B71E42"/>
              </a:buClr>
              <a:buSzPct val="100000"/>
            </a:pPr>
            <a:r>
              <a:rPr lang="en-US" sz="2000" b="1" dirty="0" smtClean="0">
                <a:solidFill>
                  <a:prstClr val="black"/>
                </a:solidFill>
                <a:latin typeface="OCR A Extended" panose="02010509020102010303" pitchFamily="50" charset="0"/>
              </a:rPr>
              <a:t>TCP/IP </a:t>
            </a:r>
            <a:r>
              <a:rPr lang="en-US" sz="2000" b="1" dirty="0">
                <a:solidFill>
                  <a:prstClr val="black"/>
                </a:solidFill>
                <a:latin typeface="OCR A Extended" panose="02010509020102010303" pitchFamily="50" charset="0"/>
              </a:rPr>
              <a:t>model layers</a:t>
            </a:r>
          </a:p>
          <a:p>
            <a:pPr lvl="0" algn="just" defTabSz="914400">
              <a:lnSpc>
                <a:spcPct val="120000"/>
              </a:lnSpc>
              <a:spcBef>
                <a:spcPts val="1000"/>
              </a:spcBef>
              <a:buClr>
                <a:srgbClr val="B71E42"/>
              </a:buClr>
              <a:buSzPct val="100000"/>
            </a:pPr>
            <a:r>
              <a:rPr lang="en-US" sz="2000" dirty="0">
                <a:solidFill>
                  <a:prstClr val="black"/>
                </a:solidFill>
                <a:latin typeface="OCR A Extended" panose="02010509020102010303" pitchFamily="50" charset="0"/>
              </a:rPr>
              <a:t>The TCP/IP model is made up of four distinct layers. Each layer uses a different type of protocol. Notice how the TCP/IP model is similar to the Internet Protocol suite discussed earlier</a:t>
            </a:r>
            <a:r>
              <a:rPr lang="en-US" sz="2000" dirty="0" smtClean="0">
                <a:solidFill>
                  <a:prstClr val="black"/>
                </a:solidFill>
                <a:latin typeface="OCR A Extended" panose="02010509020102010303" pitchFamily="50" charset="0"/>
              </a:rPr>
              <a:t>.</a:t>
            </a:r>
            <a:endParaRPr lang="en-US" sz="2000" dirty="0">
              <a:solidFill>
                <a:prstClr val="black"/>
              </a:solidFill>
              <a:latin typeface="OCR A Extended" panose="02010509020102010303" pitchFamily="50" charset="0"/>
            </a:endParaRPr>
          </a:p>
          <a:p>
            <a:pPr marL="685800" lvl="1" indent="-228600" algn="just" defTabSz="914400">
              <a:lnSpc>
                <a:spcPct val="120000"/>
              </a:lnSpc>
              <a:spcBef>
                <a:spcPts val="1000"/>
              </a:spcBef>
              <a:buClr>
                <a:srgbClr val="B71E42"/>
              </a:buClr>
              <a:buSzPct val="100000"/>
              <a:buFont typeface="Wingdings" panose="05000000000000000000" pitchFamily="2" charset="2"/>
              <a:buChar char="Ø"/>
            </a:pPr>
            <a:r>
              <a:rPr lang="en-US" sz="2000" b="1" dirty="0">
                <a:solidFill>
                  <a:prstClr val="black"/>
                </a:solidFill>
                <a:latin typeface="OCR A Extended" panose="02010509020102010303" pitchFamily="50" charset="0"/>
              </a:rPr>
              <a:t>Application </a:t>
            </a:r>
            <a:r>
              <a:rPr lang="en-US" sz="2000" b="1" dirty="0" smtClean="0">
                <a:solidFill>
                  <a:prstClr val="black"/>
                </a:solidFill>
                <a:latin typeface="OCR A Extended" panose="02010509020102010303" pitchFamily="50" charset="0"/>
              </a:rPr>
              <a:t>layer 4</a:t>
            </a:r>
            <a:endParaRPr lang="en-US" sz="2000" b="1" dirty="0">
              <a:solidFill>
                <a:prstClr val="black"/>
              </a:solidFill>
              <a:latin typeface="OCR A Extended" panose="02010509020102010303" pitchFamily="50" charset="0"/>
            </a:endParaRPr>
          </a:p>
          <a:p>
            <a:pPr marL="685800" lvl="1" indent="-228600" algn="just" defTabSz="914400">
              <a:lnSpc>
                <a:spcPct val="120000"/>
              </a:lnSpc>
              <a:spcBef>
                <a:spcPts val="1000"/>
              </a:spcBef>
              <a:buClr>
                <a:srgbClr val="B71E42"/>
              </a:buClr>
              <a:buSzPct val="100000"/>
              <a:buFont typeface="Wingdings" panose="05000000000000000000" pitchFamily="2" charset="2"/>
              <a:buChar char="Ø"/>
            </a:pPr>
            <a:r>
              <a:rPr lang="en-US" sz="2000" b="1" dirty="0">
                <a:solidFill>
                  <a:prstClr val="black"/>
                </a:solidFill>
                <a:latin typeface="OCR A Extended" panose="02010509020102010303" pitchFamily="50" charset="0"/>
              </a:rPr>
              <a:t>Transport </a:t>
            </a:r>
            <a:r>
              <a:rPr lang="en-US" sz="2000" b="1" dirty="0" smtClean="0">
                <a:solidFill>
                  <a:prstClr val="black"/>
                </a:solidFill>
                <a:latin typeface="OCR A Extended" panose="02010509020102010303" pitchFamily="50" charset="0"/>
              </a:rPr>
              <a:t>layer  3</a:t>
            </a:r>
          </a:p>
          <a:p>
            <a:pPr marL="685800" lvl="1" indent="-228600" algn="just" defTabSz="914400">
              <a:lnSpc>
                <a:spcPct val="120000"/>
              </a:lnSpc>
              <a:spcBef>
                <a:spcPts val="1000"/>
              </a:spcBef>
              <a:buClr>
                <a:srgbClr val="B71E42"/>
              </a:buClr>
              <a:buSzPct val="100000"/>
              <a:buFont typeface="Wingdings" panose="05000000000000000000" pitchFamily="2" charset="2"/>
              <a:buChar char="Ø"/>
            </a:pPr>
            <a:r>
              <a:rPr lang="en-US" sz="2000" b="1" dirty="0" smtClean="0">
                <a:solidFill>
                  <a:prstClr val="black"/>
                </a:solidFill>
                <a:latin typeface="OCR A Extended" panose="02010509020102010303" pitchFamily="50" charset="0"/>
              </a:rPr>
              <a:t>Internet layer  2</a:t>
            </a:r>
          </a:p>
          <a:p>
            <a:pPr marL="685800" lvl="1" indent="-228600" algn="just" defTabSz="914400">
              <a:lnSpc>
                <a:spcPct val="120000"/>
              </a:lnSpc>
              <a:spcBef>
                <a:spcPts val="1000"/>
              </a:spcBef>
              <a:buClr>
                <a:srgbClr val="B71E42"/>
              </a:buClr>
              <a:buSzPct val="100000"/>
              <a:buFont typeface="Wingdings" panose="05000000000000000000" pitchFamily="2" charset="2"/>
              <a:buChar char="Ø"/>
            </a:pPr>
            <a:r>
              <a:rPr lang="en-US" sz="2000" b="1" dirty="0" smtClean="0">
                <a:solidFill>
                  <a:prstClr val="black"/>
                </a:solidFill>
                <a:latin typeface="OCR A Extended" panose="02010509020102010303" pitchFamily="50" charset="0"/>
              </a:rPr>
              <a:t>Network </a:t>
            </a:r>
            <a:r>
              <a:rPr lang="en-US" sz="2000" b="1" dirty="0">
                <a:solidFill>
                  <a:prstClr val="black"/>
                </a:solidFill>
                <a:latin typeface="OCR A Extended" panose="02010509020102010303" pitchFamily="50" charset="0"/>
              </a:rPr>
              <a:t>access </a:t>
            </a:r>
            <a:r>
              <a:rPr lang="en-US" sz="2000" b="1" dirty="0" smtClean="0">
                <a:solidFill>
                  <a:prstClr val="black"/>
                </a:solidFill>
                <a:latin typeface="OCR A Extended" panose="02010509020102010303" pitchFamily="50" charset="0"/>
              </a:rPr>
              <a:t>layer 1</a:t>
            </a:r>
            <a:endParaRPr lang="en-US" sz="2000" b="1" dirty="0">
              <a:solidFill>
                <a:prstClr val="black"/>
              </a:solidFill>
              <a:latin typeface="OCR A Extended" panose="02010509020102010303" pitchFamily="50" charset="0"/>
            </a:endParaRPr>
          </a:p>
        </p:txBody>
      </p:sp>
      <p:pic>
        <p:nvPicPr>
          <p:cNvPr id="3" name="Picture 2"/>
          <p:cNvPicPr>
            <a:picLocks noChangeAspect="1"/>
          </p:cNvPicPr>
          <p:nvPr/>
        </p:nvPicPr>
        <p:blipFill>
          <a:blip r:embed="rId2"/>
          <a:stretch>
            <a:fillRect/>
          </a:stretch>
        </p:blipFill>
        <p:spPr>
          <a:xfrm>
            <a:off x="11210459" y="0"/>
            <a:ext cx="981541" cy="981541"/>
          </a:xfrm>
          <a:prstGeom prst="rect">
            <a:avLst/>
          </a:prstGeom>
        </p:spPr>
      </p:pic>
    </p:spTree>
    <p:extLst>
      <p:ext uri="{BB962C8B-B14F-4D97-AF65-F5344CB8AC3E}">
        <p14:creationId xmlns:p14="http://schemas.microsoft.com/office/powerpoint/2010/main" val="2542281577"/>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953911"/>
          </a:xfrm>
        </p:spPr>
        <p:txBody>
          <a:bodyPr/>
          <a:lstStyle/>
          <a:p>
            <a:pPr algn="ctr"/>
            <a:r>
              <a:rPr lang="en-US" sz="4800" b="1" dirty="0" err="1">
                <a:solidFill>
                  <a:schemeClr val="bg1"/>
                </a:solidFill>
                <a:latin typeface="OCR A Extended" panose="02010509020102010303" pitchFamily="50" charset="0"/>
              </a:rPr>
              <a:t>Tcp</a:t>
            </a:r>
            <a:r>
              <a:rPr lang="en-US" sz="4800" b="1" dirty="0">
                <a:solidFill>
                  <a:schemeClr val="bg1"/>
                </a:solidFill>
                <a:latin typeface="OCR A Extended" panose="02010509020102010303" pitchFamily="50" charset="0"/>
              </a:rPr>
              <a:t>/</a:t>
            </a:r>
            <a:r>
              <a:rPr lang="en-US" sz="4800" b="1" dirty="0" err="1">
                <a:solidFill>
                  <a:schemeClr val="bg1"/>
                </a:solidFill>
                <a:latin typeface="OCR A Extended" panose="02010509020102010303" pitchFamily="50" charset="0"/>
              </a:rPr>
              <a:t>ip</a:t>
            </a:r>
            <a:r>
              <a:rPr lang="en-US" sz="4800" b="1" dirty="0">
                <a:solidFill>
                  <a:schemeClr val="bg1"/>
                </a:solidFill>
                <a:latin typeface="OCR A Extended" panose="02010509020102010303" pitchFamily="50" charset="0"/>
              </a:rPr>
              <a:t> model </a:t>
            </a:r>
            <a:r>
              <a:rPr lang="en-US" sz="4800" b="1" dirty="0" smtClean="0">
                <a:solidFill>
                  <a:schemeClr val="bg1"/>
                </a:solidFill>
                <a:latin typeface="OCR A Extended" panose="02010509020102010303" pitchFamily="50" charset="0"/>
              </a:rPr>
              <a:t>LAYERS cont…</a:t>
            </a:r>
            <a:endParaRPr lang="en-GB" sz="4800" dirty="0"/>
          </a:p>
        </p:txBody>
      </p:sp>
      <p:sp>
        <p:nvSpPr>
          <p:cNvPr id="3" name="Content Placeholder 2"/>
          <p:cNvSpPr>
            <a:spLocks noGrp="1"/>
          </p:cNvSpPr>
          <p:nvPr>
            <p:ph idx="1"/>
          </p:nvPr>
        </p:nvSpPr>
        <p:spPr>
          <a:xfrm>
            <a:off x="0" y="1106311"/>
            <a:ext cx="12192000" cy="4989689"/>
          </a:xfrm>
        </p:spPr>
        <p:txBody>
          <a:bodyPr>
            <a:normAutofit/>
          </a:bodyPr>
          <a:lstStyle/>
          <a:p>
            <a:pPr marL="0" lvl="0" indent="0" algn="just">
              <a:buClr>
                <a:srgbClr val="B71E42"/>
              </a:buClr>
              <a:buNone/>
            </a:pPr>
            <a:r>
              <a:rPr lang="en-US" b="1" dirty="0">
                <a:solidFill>
                  <a:prstClr val="black"/>
                </a:solidFill>
                <a:latin typeface="OCR A Extended" panose="02010509020102010303" pitchFamily="50" charset="0"/>
              </a:rPr>
              <a:t>TCP/IP model </a:t>
            </a:r>
            <a:r>
              <a:rPr lang="en-US" b="1" dirty="0" smtClean="0">
                <a:solidFill>
                  <a:prstClr val="black"/>
                </a:solidFill>
                <a:latin typeface="OCR A Extended" panose="02010509020102010303" pitchFamily="50" charset="0"/>
              </a:rPr>
              <a:t>layers</a:t>
            </a:r>
          </a:p>
          <a:p>
            <a:pPr marL="0" lvl="0" indent="0" algn="just">
              <a:buClr>
                <a:srgbClr val="B71E42"/>
              </a:buClr>
              <a:buNone/>
            </a:pPr>
            <a:endParaRPr lang="en-US" b="1" dirty="0">
              <a:solidFill>
                <a:prstClr val="black"/>
              </a:solidFill>
              <a:latin typeface="OCR A Extended" panose="02010509020102010303" pitchFamily="50" charset="0"/>
            </a:endParaRPr>
          </a:p>
          <a:p>
            <a:pPr marL="0" lvl="0" indent="0" algn="just">
              <a:buClr>
                <a:srgbClr val="B71E42"/>
              </a:buClr>
              <a:buNone/>
            </a:pPr>
            <a:r>
              <a:rPr lang="en-US" b="1" dirty="0">
                <a:solidFill>
                  <a:prstClr val="black"/>
                </a:solidFill>
                <a:latin typeface="OCR A Extended" panose="02010509020102010303" pitchFamily="50" charset="0"/>
              </a:rPr>
              <a:t>Application </a:t>
            </a:r>
            <a:r>
              <a:rPr lang="en-US" b="1" dirty="0" smtClean="0">
                <a:solidFill>
                  <a:prstClr val="black"/>
                </a:solidFill>
                <a:latin typeface="OCR A Extended" panose="02010509020102010303" pitchFamily="50" charset="0"/>
              </a:rPr>
              <a:t>layer 4: </a:t>
            </a:r>
          </a:p>
          <a:p>
            <a:pPr marL="0" lvl="0" indent="0" algn="just">
              <a:buClr>
                <a:srgbClr val="B71E42"/>
              </a:buClr>
              <a:buNone/>
            </a:pPr>
            <a:r>
              <a:rPr lang="en-US" dirty="0" smtClean="0">
                <a:solidFill>
                  <a:prstClr val="black"/>
                </a:solidFill>
                <a:latin typeface="OCR A Extended" panose="02010509020102010303" pitchFamily="50" charset="0"/>
              </a:rPr>
              <a:t>The </a:t>
            </a:r>
            <a:r>
              <a:rPr lang="en-US" dirty="0">
                <a:solidFill>
                  <a:prstClr val="black"/>
                </a:solidFill>
                <a:latin typeface="OCR A Extended" panose="02010509020102010303" pitchFamily="50" charset="0"/>
              </a:rPr>
              <a:t>application layer is responsible for determining which communication protocols are </a:t>
            </a:r>
            <a:r>
              <a:rPr lang="en-US" dirty="0" smtClean="0">
                <a:solidFill>
                  <a:prstClr val="black"/>
                </a:solidFill>
                <a:latin typeface="OCR A Extended" panose="02010509020102010303" pitchFamily="50" charset="0"/>
              </a:rPr>
              <a:t>used</a:t>
            </a:r>
            <a:r>
              <a:rPr lang="en-US" dirty="0">
                <a:solidFill>
                  <a:prstClr val="black"/>
                </a:solidFill>
                <a:latin typeface="OCR A Extended" panose="02010509020102010303" pitchFamily="50" charset="0"/>
              </a:rPr>
              <a:t>.</a:t>
            </a:r>
            <a:endParaRPr lang="en-US" dirty="0" smtClean="0">
              <a:solidFill>
                <a:prstClr val="black"/>
              </a:solidFill>
              <a:latin typeface="OCR A Extended" panose="02010509020102010303" pitchFamily="50" charset="0"/>
            </a:endParaRPr>
          </a:p>
        </p:txBody>
      </p:sp>
      <p:sp>
        <p:nvSpPr>
          <p:cNvPr id="4" name="Slide Number Placeholder 3"/>
          <p:cNvSpPr>
            <a:spLocks noGrp="1"/>
          </p:cNvSpPr>
          <p:nvPr>
            <p:ph type="sldNum" sz="quarter" idx="10"/>
          </p:nvPr>
        </p:nvSpPr>
        <p:spPr/>
        <p:txBody>
          <a:bodyPr/>
          <a:lstStyle/>
          <a:p>
            <a:r>
              <a:rPr lang="en-US" dirty="0" smtClean="0"/>
              <a:t>PAGE </a:t>
            </a:r>
            <a:fld id="{4A9B5881-4007-4345-955A-79C2656F0C49}" type="slidenum">
              <a:rPr lang="en-US" smtClean="0"/>
              <a:pPr/>
              <a:t>154</a:t>
            </a:fld>
            <a:endParaRPr lang="en-US" dirty="0"/>
          </a:p>
        </p:txBody>
      </p:sp>
      <p:pic>
        <p:nvPicPr>
          <p:cNvPr id="7" name="Picture 6"/>
          <p:cNvPicPr>
            <a:picLocks noChangeAspect="1"/>
          </p:cNvPicPr>
          <p:nvPr/>
        </p:nvPicPr>
        <p:blipFill>
          <a:blip r:embed="rId2"/>
          <a:stretch>
            <a:fillRect/>
          </a:stretch>
        </p:blipFill>
        <p:spPr>
          <a:xfrm>
            <a:off x="11166419" y="0"/>
            <a:ext cx="953911" cy="953911"/>
          </a:xfrm>
          <a:prstGeom prst="rect">
            <a:avLst/>
          </a:prstGeom>
        </p:spPr>
      </p:pic>
    </p:spTree>
    <p:extLst>
      <p:ext uri="{BB962C8B-B14F-4D97-AF65-F5344CB8AC3E}">
        <p14:creationId xmlns:p14="http://schemas.microsoft.com/office/powerpoint/2010/main" val="2009707899"/>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953911"/>
          </a:xfrm>
        </p:spPr>
        <p:txBody>
          <a:bodyPr/>
          <a:lstStyle/>
          <a:p>
            <a:pPr algn="ctr"/>
            <a:r>
              <a:rPr lang="en-US" sz="4800" b="1" dirty="0" err="1">
                <a:solidFill>
                  <a:schemeClr val="bg1"/>
                </a:solidFill>
                <a:latin typeface="OCR A Extended" panose="02010509020102010303" pitchFamily="50" charset="0"/>
              </a:rPr>
              <a:t>Tcp</a:t>
            </a:r>
            <a:r>
              <a:rPr lang="en-US" sz="4800" b="1" dirty="0">
                <a:solidFill>
                  <a:schemeClr val="bg1"/>
                </a:solidFill>
                <a:latin typeface="OCR A Extended" panose="02010509020102010303" pitchFamily="50" charset="0"/>
              </a:rPr>
              <a:t>/</a:t>
            </a:r>
            <a:r>
              <a:rPr lang="en-US" sz="4800" b="1" dirty="0" err="1">
                <a:solidFill>
                  <a:schemeClr val="bg1"/>
                </a:solidFill>
                <a:latin typeface="OCR A Extended" panose="02010509020102010303" pitchFamily="50" charset="0"/>
              </a:rPr>
              <a:t>ip</a:t>
            </a:r>
            <a:r>
              <a:rPr lang="en-US" sz="4800" b="1" dirty="0">
                <a:solidFill>
                  <a:schemeClr val="bg1"/>
                </a:solidFill>
                <a:latin typeface="OCR A Extended" panose="02010509020102010303" pitchFamily="50" charset="0"/>
              </a:rPr>
              <a:t> model </a:t>
            </a:r>
            <a:r>
              <a:rPr lang="en-US" sz="4800" b="1" dirty="0" smtClean="0">
                <a:solidFill>
                  <a:schemeClr val="bg1"/>
                </a:solidFill>
                <a:latin typeface="OCR A Extended" panose="02010509020102010303" pitchFamily="50" charset="0"/>
              </a:rPr>
              <a:t>LAYERS cont…</a:t>
            </a:r>
            <a:endParaRPr lang="en-GB" sz="4800" dirty="0"/>
          </a:p>
        </p:txBody>
      </p:sp>
      <p:sp>
        <p:nvSpPr>
          <p:cNvPr id="3" name="Content Placeholder 2"/>
          <p:cNvSpPr>
            <a:spLocks noGrp="1"/>
          </p:cNvSpPr>
          <p:nvPr>
            <p:ph idx="1"/>
          </p:nvPr>
        </p:nvSpPr>
        <p:spPr>
          <a:xfrm>
            <a:off x="0" y="1106311"/>
            <a:ext cx="12192000" cy="4989689"/>
          </a:xfrm>
        </p:spPr>
        <p:txBody>
          <a:bodyPr>
            <a:normAutofit/>
          </a:bodyPr>
          <a:lstStyle/>
          <a:p>
            <a:pPr marL="0" lvl="0" indent="0" algn="just">
              <a:buClr>
                <a:srgbClr val="B71E42"/>
              </a:buClr>
              <a:buNone/>
            </a:pPr>
            <a:r>
              <a:rPr lang="en-US" b="1" dirty="0">
                <a:solidFill>
                  <a:prstClr val="black"/>
                </a:solidFill>
                <a:latin typeface="OCR A Extended" panose="02010509020102010303" pitchFamily="50" charset="0"/>
              </a:rPr>
              <a:t>TCP/IP model </a:t>
            </a:r>
            <a:r>
              <a:rPr lang="en-US" b="1" dirty="0" smtClean="0">
                <a:solidFill>
                  <a:prstClr val="black"/>
                </a:solidFill>
                <a:latin typeface="OCR A Extended" panose="02010509020102010303" pitchFamily="50" charset="0"/>
              </a:rPr>
              <a:t>layers</a:t>
            </a:r>
          </a:p>
          <a:p>
            <a:pPr marL="0" lvl="0" indent="0" algn="just">
              <a:buClr>
                <a:srgbClr val="B71E42"/>
              </a:buClr>
              <a:buNone/>
            </a:pPr>
            <a:endParaRPr lang="en-US" b="1" dirty="0">
              <a:solidFill>
                <a:prstClr val="black"/>
              </a:solidFill>
              <a:latin typeface="OCR A Extended" panose="02010509020102010303" pitchFamily="50" charset="0"/>
            </a:endParaRPr>
          </a:p>
          <a:p>
            <a:pPr marL="0" lvl="0" indent="0" algn="just">
              <a:buClr>
                <a:srgbClr val="B71E42"/>
              </a:buClr>
              <a:buNone/>
            </a:pPr>
            <a:r>
              <a:rPr lang="en-US" b="1" dirty="0">
                <a:solidFill>
                  <a:prstClr val="black"/>
                </a:solidFill>
                <a:latin typeface="OCR A Extended" panose="02010509020102010303" pitchFamily="50" charset="0"/>
              </a:rPr>
              <a:t>Application </a:t>
            </a:r>
            <a:r>
              <a:rPr lang="en-US" b="1" dirty="0" smtClean="0">
                <a:solidFill>
                  <a:prstClr val="black"/>
                </a:solidFill>
                <a:latin typeface="OCR A Extended" panose="02010509020102010303" pitchFamily="50" charset="0"/>
              </a:rPr>
              <a:t>layer 4: </a:t>
            </a:r>
            <a:endParaRPr lang="en-US" dirty="0" smtClean="0">
              <a:solidFill>
                <a:prstClr val="black"/>
              </a:solidFill>
              <a:latin typeface="OCR A Extended" panose="02010509020102010303" pitchFamily="50" charset="0"/>
            </a:endParaRPr>
          </a:p>
          <a:p>
            <a:pPr marL="0" lvl="0" indent="0" algn="just">
              <a:buClr>
                <a:srgbClr val="B71E42"/>
              </a:buClr>
              <a:buNone/>
            </a:pPr>
            <a:r>
              <a:rPr lang="en-US" dirty="0">
                <a:solidFill>
                  <a:prstClr val="black"/>
                </a:solidFill>
                <a:latin typeface="OCR A Extended" panose="02010509020102010303" pitchFamily="50" charset="0"/>
              </a:rPr>
              <a:t>The functions of the application layer are </a:t>
            </a:r>
            <a:r>
              <a:rPr lang="en-US" dirty="0" smtClean="0">
                <a:solidFill>
                  <a:prstClr val="black"/>
                </a:solidFill>
                <a:latin typeface="OCR A Extended" panose="02010509020102010303" pitchFamily="50" charset="0"/>
              </a:rPr>
              <a:t>−</a:t>
            </a:r>
            <a:endParaRPr lang="en-US" dirty="0">
              <a:solidFill>
                <a:prstClr val="black"/>
              </a:solidFill>
              <a:latin typeface="OCR A Extended" panose="02010509020102010303" pitchFamily="50" charset="0"/>
            </a:endParaRPr>
          </a:p>
          <a:p>
            <a:pPr lvl="1" algn="just">
              <a:buClr>
                <a:srgbClr val="B71E42"/>
              </a:buClr>
              <a:buFont typeface="Wingdings" panose="05000000000000000000" pitchFamily="2" charset="2"/>
              <a:buChar char="Ø"/>
            </a:pPr>
            <a:r>
              <a:rPr lang="en-US" dirty="0">
                <a:solidFill>
                  <a:prstClr val="black"/>
                </a:solidFill>
                <a:latin typeface="OCR A Extended" panose="02010509020102010303" pitchFamily="50" charset="0"/>
              </a:rPr>
              <a:t>It facilitates the user to use the services of the network.</a:t>
            </a:r>
          </a:p>
          <a:p>
            <a:pPr lvl="1" algn="just">
              <a:buClr>
                <a:srgbClr val="B71E42"/>
              </a:buClr>
              <a:buFont typeface="Wingdings" panose="05000000000000000000" pitchFamily="2" charset="2"/>
              <a:buChar char="Ø"/>
            </a:pPr>
            <a:r>
              <a:rPr lang="en-US" dirty="0">
                <a:solidFill>
                  <a:prstClr val="black"/>
                </a:solidFill>
                <a:latin typeface="OCR A Extended" panose="02010509020102010303" pitchFamily="50" charset="0"/>
              </a:rPr>
              <a:t>It is used to develop network-based applications.</a:t>
            </a:r>
          </a:p>
          <a:p>
            <a:pPr lvl="1" algn="just">
              <a:buClr>
                <a:srgbClr val="B71E42"/>
              </a:buClr>
              <a:buFont typeface="Wingdings" panose="05000000000000000000" pitchFamily="2" charset="2"/>
              <a:buChar char="Ø"/>
            </a:pPr>
            <a:r>
              <a:rPr lang="en-US" dirty="0">
                <a:solidFill>
                  <a:prstClr val="black"/>
                </a:solidFill>
                <a:latin typeface="OCR A Extended" panose="02010509020102010303" pitchFamily="50" charset="0"/>
              </a:rPr>
              <a:t>It provides user services like user login, naming network devices, formatting messages, and e-mails, transfer of files etc.</a:t>
            </a:r>
          </a:p>
          <a:p>
            <a:pPr lvl="1" algn="just">
              <a:buClr>
                <a:srgbClr val="B71E42"/>
              </a:buClr>
              <a:buFont typeface="Wingdings" panose="05000000000000000000" pitchFamily="2" charset="2"/>
              <a:buChar char="Ø"/>
            </a:pPr>
            <a:r>
              <a:rPr lang="en-US" dirty="0">
                <a:solidFill>
                  <a:prstClr val="black"/>
                </a:solidFill>
                <a:latin typeface="OCR A Extended" panose="02010509020102010303" pitchFamily="50" charset="0"/>
              </a:rPr>
              <a:t>It is also concerned with error handling and recovery of the message as a whole.</a:t>
            </a:r>
          </a:p>
          <a:p>
            <a:pPr lvl="0" algn="just">
              <a:buClr>
                <a:srgbClr val="B71E42"/>
              </a:buClr>
              <a:buFont typeface="Wingdings" panose="05000000000000000000" pitchFamily="2" charset="2"/>
              <a:buChar char="Ø"/>
            </a:pPr>
            <a:endParaRPr lang="en-US" dirty="0" smtClean="0">
              <a:solidFill>
                <a:prstClr val="black"/>
              </a:solidFill>
              <a:latin typeface="OCR A Extended" panose="02010509020102010303" pitchFamily="50" charset="0"/>
            </a:endParaRPr>
          </a:p>
        </p:txBody>
      </p:sp>
      <p:sp>
        <p:nvSpPr>
          <p:cNvPr id="4" name="Slide Number Placeholder 3"/>
          <p:cNvSpPr>
            <a:spLocks noGrp="1"/>
          </p:cNvSpPr>
          <p:nvPr>
            <p:ph type="sldNum" sz="quarter" idx="10"/>
          </p:nvPr>
        </p:nvSpPr>
        <p:spPr/>
        <p:txBody>
          <a:bodyPr/>
          <a:lstStyle/>
          <a:p>
            <a:r>
              <a:rPr lang="en-US" dirty="0" smtClean="0"/>
              <a:t>PAGE </a:t>
            </a:r>
            <a:fld id="{4A9B5881-4007-4345-955A-79C2656F0C49}" type="slidenum">
              <a:rPr lang="en-US" smtClean="0"/>
              <a:pPr/>
              <a:t>155</a:t>
            </a:fld>
            <a:endParaRPr lang="en-US" dirty="0"/>
          </a:p>
        </p:txBody>
      </p:sp>
      <p:pic>
        <p:nvPicPr>
          <p:cNvPr id="7" name="Picture 6"/>
          <p:cNvPicPr>
            <a:picLocks noChangeAspect="1"/>
          </p:cNvPicPr>
          <p:nvPr/>
        </p:nvPicPr>
        <p:blipFill>
          <a:blip r:embed="rId2"/>
          <a:stretch>
            <a:fillRect/>
          </a:stretch>
        </p:blipFill>
        <p:spPr>
          <a:xfrm>
            <a:off x="11166419" y="0"/>
            <a:ext cx="953911" cy="953911"/>
          </a:xfrm>
          <a:prstGeom prst="rect">
            <a:avLst/>
          </a:prstGeom>
        </p:spPr>
      </p:pic>
    </p:spTree>
    <p:extLst>
      <p:ext uri="{BB962C8B-B14F-4D97-AF65-F5344CB8AC3E}">
        <p14:creationId xmlns:p14="http://schemas.microsoft.com/office/powerpoint/2010/main" val="683264569"/>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953911"/>
          </a:xfrm>
        </p:spPr>
        <p:txBody>
          <a:bodyPr/>
          <a:lstStyle/>
          <a:p>
            <a:pPr algn="ctr"/>
            <a:r>
              <a:rPr lang="en-US" sz="4800" b="1" dirty="0" err="1">
                <a:solidFill>
                  <a:schemeClr val="bg1"/>
                </a:solidFill>
                <a:latin typeface="OCR A Extended" panose="02010509020102010303" pitchFamily="50" charset="0"/>
              </a:rPr>
              <a:t>Tcp</a:t>
            </a:r>
            <a:r>
              <a:rPr lang="en-US" sz="4800" b="1" dirty="0">
                <a:solidFill>
                  <a:schemeClr val="bg1"/>
                </a:solidFill>
                <a:latin typeface="OCR A Extended" panose="02010509020102010303" pitchFamily="50" charset="0"/>
              </a:rPr>
              <a:t>/</a:t>
            </a:r>
            <a:r>
              <a:rPr lang="en-US" sz="4800" b="1" dirty="0" err="1">
                <a:solidFill>
                  <a:schemeClr val="bg1"/>
                </a:solidFill>
                <a:latin typeface="OCR A Extended" panose="02010509020102010303" pitchFamily="50" charset="0"/>
              </a:rPr>
              <a:t>ip</a:t>
            </a:r>
            <a:r>
              <a:rPr lang="en-US" sz="4800" b="1" dirty="0">
                <a:solidFill>
                  <a:schemeClr val="bg1"/>
                </a:solidFill>
                <a:latin typeface="OCR A Extended" panose="02010509020102010303" pitchFamily="50" charset="0"/>
              </a:rPr>
              <a:t> model </a:t>
            </a:r>
            <a:r>
              <a:rPr lang="en-US" sz="4800" b="1" dirty="0" smtClean="0">
                <a:solidFill>
                  <a:schemeClr val="bg1"/>
                </a:solidFill>
                <a:latin typeface="OCR A Extended" panose="02010509020102010303" pitchFamily="50" charset="0"/>
              </a:rPr>
              <a:t>LAYERS cont…</a:t>
            </a:r>
            <a:endParaRPr lang="en-GB" sz="4800" dirty="0"/>
          </a:p>
        </p:txBody>
      </p:sp>
      <p:sp>
        <p:nvSpPr>
          <p:cNvPr id="3" name="Content Placeholder 2"/>
          <p:cNvSpPr>
            <a:spLocks noGrp="1"/>
          </p:cNvSpPr>
          <p:nvPr>
            <p:ph idx="1"/>
          </p:nvPr>
        </p:nvSpPr>
        <p:spPr>
          <a:xfrm>
            <a:off x="0" y="953910"/>
            <a:ext cx="11353799" cy="5153379"/>
          </a:xfrm>
        </p:spPr>
        <p:txBody>
          <a:bodyPr>
            <a:normAutofit/>
          </a:bodyPr>
          <a:lstStyle/>
          <a:p>
            <a:pPr marL="0" lvl="0" indent="0" algn="just">
              <a:buClr>
                <a:srgbClr val="B71E42"/>
              </a:buClr>
              <a:buNone/>
            </a:pPr>
            <a:r>
              <a:rPr lang="en-US" b="1" dirty="0">
                <a:solidFill>
                  <a:prstClr val="black"/>
                </a:solidFill>
                <a:latin typeface="OCR A Extended" panose="02010509020102010303" pitchFamily="50" charset="0"/>
              </a:rPr>
              <a:t>TCP/IP model </a:t>
            </a:r>
            <a:r>
              <a:rPr lang="en-US" b="1" dirty="0" smtClean="0">
                <a:solidFill>
                  <a:prstClr val="black"/>
                </a:solidFill>
                <a:latin typeface="OCR A Extended" panose="02010509020102010303" pitchFamily="50" charset="0"/>
              </a:rPr>
              <a:t>layers</a:t>
            </a:r>
          </a:p>
          <a:p>
            <a:pPr marL="0" lvl="0" indent="0" algn="just">
              <a:buClr>
                <a:srgbClr val="B71E42"/>
              </a:buClr>
              <a:buNone/>
            </a:pPr>
            <a:endParaRPr lang="en-US" b="1" dirty="0">
              <a:solidFill>
                <a:prstClr val="black"/>
              </a:solidFill>
              <a:latin typeface="OCR A Extended" panose="02010509020102010303" pitchFamily="50" charset="0"/>
            </a:endParaRPr>
          </a:p>
          <a:p>
            <a:pPr marL="0" lvl="0" indent="0" algn="just">
              <a:buClr>
                <a:srgbClr val="B71E42"/>
              </a:buClr>
              <a:buNone/>
            </a:pPr>
            <a:r>
              <a:rPr lang="en-US" b="1" dirty="0">
                <a:solidFill>
                  <a:prstClr val="black"/>
                </a:solidFill>
                <a:latin typeface="OCR A Extended" panose="02010509020102010303" pitchFamily="50" charset="0"/>
              </a:rPr>
              <a:t>Application </a:t>
            </a:r>
            <a:r>
              <a:rPr lang="en-US" b="1" dirty="0" smtClean="0">
                <a:solidFill>
                  <a:prstClr val="black"/>
                </a:solidFill>
                <a:latin typeface="OCR A Extended" panose="02010509020102010303" pitchFamily="50" charset="0"/>
              </a:rPr>
              <a:t>layer 4 protocols: </a:t>
            </a:r>
          </a:p>
          <a:p>
            <a:pPr lvl="0" algn="just">
              <a:buClr>
                <a:srgbClr val="B71E42"/>
              </a:buClr>
              <a:buFont typeface="Wingdings" panose="05000000000000000000" pitchFamily="2" charset="2"/>
              <a:buChar char="Ø"/>
            </a:pPr>
            <a:r>
              <a:rPr lang="en-US" dirty="0" smtClean="0">
                <a:solidFill>
                  <a:prstClr val="black"/>
                </a:solidFill>
                <a:latin typeface="OCR A Extended" panose="02010509020102010303" pitchFamily="50" charset="0"/>
              </a:rPr>
              <a:t>This </a:t>
            </a:r>
            <a:r>
              <a:rPr lang="en-US" dirty="0">
                <a:solidFill>
                  <a:prstClr val="black"/>
                </a:solidFill>
                <a:latin typeface="OCR A Extended" panose="02010509020102010303" pitchFamily="50" charset="0"/>
              </a:rPr>
              <a:t>layer includes </a:t>
            </a:r>
            <a:r>
              <a:rPr lang="en-US" dirty="0" err="1">
                <a:solidFill>
                  <a:prstClr val="black"/>
                </a:solidFill>
                <a:latin typeface="OCR A Extended" panose="02010509020102010303" pitchFamily="50" charset="0"/>
              </a:rPr>
              <a:t>HyperText</a:t>
            </a:r>
            <a:r>
              <a:rPr lang="en-US" dirty="0">
                <a:solidFill>
                  <a:prstClr val="black"/>
                </a:solidFill>
                <a:latin typeface="OCR A Extended" panose="02010509020102010303" pitchFamily="50" charset="0"/>
              </a:rPr>
              <a:t> Transfer Protocol (HTTP), DNS, File Transfer Protocol (FTP), Internet Message Access Protocol (IMAP), Lightweight Directory Access Protocol (LDAP), Post Office Protocol (POP), Simple Mail Transfer Protocol (SMTP), Simple Network Management Protocol (SNMP), Secure Shell (SSH), Telnet, and TLS/SSL</a:t>
            </a:r>
            <a:r>
              <a:rPr lang="en-US" dirty="0" smtClean="0">
                <a:solidFill>
                  <a:prstClr val="black"/>
                </a:solidFill>
                <a:latin typeface="OCR A Extended" panose="02010509020102010303" pitchFamily="50" charset="0"/>
              </a:rPr>
              <a:t>.</a:t>
            </a:r>
            <a:endParaRPr lang="en-US" dirty="0">
              <a:solidFill>
                <a:prstClr val="black"/>
              </a:solidFill>
              <a:latin typeface="OCR A Extended" panose="02010509020102010303" pitchFamily="50" charset="0"/>
            </a:endParaRPr>
          </a:p>
        </p:txBody>
      </p:sp>
      <p:sp>
        <p:nvSpPr>
          <p:cNvPr id="4" name="Slide Number Placeholder 3"/>
          <p:cNvSpPr>
            <a:spLocks noGrp="1"/>
          </p:cNvSpPr>
          <p:nvPr>
            <p:ph type="sldNum" sz="quarter" idx="10"/>
          </p:nvPr>
        </p:nvSpPr>
        <p:spPr/>
        <p:txBody>
          <a:bodyPr/>
          <a:lstStyle/>
          <a:p>
            <a:r>
              <a:rPr lang="en-US" dirty="0" smtClean="0"/>
              <a:t>PAGE </a:t>
            </a:r>
            <a:fld id="{4A9B5881-4007-4345-955A-79C2656F0C49}" type="slidenum">
              <a:rPr lang="en-US" smtClean="0"/>
              <a:pPr/>
              <a:t>156</a:t>
            </a:fld>
            <a:endParaRPr lang="en-US" dirty="0"/>
          </a:p>
        </p:txBody>
      </p:sp>
      <p:pic>
        <p:nvPicPr>
          <p:cNvPr id="7" name="Picture 6"/>
          <p:cNvPicPr>
            <a:picLocks noChangeAspect="1"/>
          </p:cNvPicPr>
          <p:nvPr/>
        </p:nvPicPr>
        <p:blipFill>
          <a:blip r:embed="rId2"/>
          <a:stretch>
            <a:fillRect/>
          </a:stretch>
        </p:blipFill>
        <p:spPr>
          <a:xfrm>
            <a:off x="11166419" y="0"/>
            <a:ext cx="953911" cy="953911"/>
          </a:xfrm>
          <a:prstGeom prst="rect">
            <a:avLst/>
          </a:prstGeom>
        </p:spPr>
      </p:pic>
    </p:spTree>
    <p:extLst>
      <p:ext uri="{BB962C8B-B14F-4D97-AF65-F5344CB8AC3E}">
        <p14:creationId xmlns:p14="http://schemas.microsoft.com/office/powerpoint/2010/main" val="2281376749"/>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953911"/>
          </a:xfrm>
        </p:spPr>
        <p:txBody>
          <a:bodyPr/>
          <a:lstStyle/>
          <a:p>
            <a:pPr algn="ctr"/>
            <a:r>
              <a:rPr lang="en-US" sz="4800" b="1" dirty="0" err="1">
                <a:solidFill>
                  <a:schemeClr val="bg1"/>
                </a:solidFill>
                <a:latin typeface="OCR A Extended" panose="02010509020102010303" pitchFamily="50" charset="0"/>
              </a:rPr>
              <a:t>Tcp</a:t>
            </a:r>
            <a:r>
              <a:rPr lang="en-US" sz="4800" b="1" dirty="0">
                <a:solidFill>
                  <a:schemeClr val="bg1"/>
                </a:solidFill>
                <a:latin typeface="OCR A Extended" panose="02010509020102010303" pitchFamily="50" charset="0"/>
              </a:rPr>
              <a:t>/</a:t>
            </a:r>
            <a:r>
              <a:rPr lang="en-US" sz="4800" b="1" dirty="0" err="1">
                <a:solidFill>
                  <a:schemeClr val="bg1"/>
                </a:solidFill>
                <a:latin typeface="OCR A Extended" panose="02010509020102010303" pitchFamily="50" charset="0"/>
              </a:rPr>
              <a:t>ip</a:t>
            </a:r>
            <a:r>
              <a:rPr lang="en-US" sz="4800" b="1" dirty="0">
                <a:solidFill>
                  <a:schemeClr val="bg1"/>
                </a:solidFill>
                <a:latin typeface="OCR A Extended" panose="02010509020102010303" pitchFamily="50" charset="0"/>
              </a:rPr>
              <a:t> model </a:t>
            </a:r>
            <a:r>
              <a:rPr lang="en-US" sz="4800" b="1" dirty="0" smtClean="0">
                <a:solidFill>
                  <a:schemeClr val="bg1"/>
                </a:solidFill>
                <a:latin typeface="OCR A Extended" panose="02010509020102010303" pitchFamily="50" charset="0"/>
              </a:rPr>
              <a:t>LAYERS cont…</a:t>
            </a:r>
            <a:endParaRPr lang="en-GB" sz="4800" dirty="0"/>
          </a:p>
        </p:txBody>
      </p:sp>
      <p:sp>
        <p:nvSpPr>
          <p:cNvPr id="3" name="Content Placeholder 2"/>
          <p:cNvSpPr>
            <a:spLocks noGrp="1"/>
          </p:cNvSpPr>
          <p:nvPr>
            <p:ph idx="1"/>
          </p:nvPr>
        </p:nvSpPr>
        <p:spPr>
          <a:xfrm>
            <a:off x="0" y="1106311"/>
            <a:ext cx="11353799" cy="5023556"/>
          </a:xfrm>
        </p:spPr>
        <p:txBody>
          <a:bodyPr>
            <a:normAutofit/>
          </a:bodyPr>
          <a:lstStyle/>
          <a:p>
            <a:pPr marL="0" lvl="0" indent="0" algn="just">
              <a:buClr>
                <a:srgbClr val="B71E42"/>
              </a:buClr>
              <a:buNone/>
            </a:pPr>
            <a:r>
              <a:rPr lang="en-US" b="1" dirty="0">
                <a:solidFill>
                  <a:prstClr val="black"/>
                </a:solidFill>
                <a:latin typeface="OCR A Extended" panose="02010509020102010303" pitchFamily="50" charset="0"/>
              </a:rPr>
              <a:t>TCP/IP model </a:t>
            </a:r>
            <a:r>
              <a:rPr lang="en-US" b="1" dirty="0" smtClean="0">
                <a:solidFill>
                  <a:prstClr val="black"/>
                </a:solidFill>
                <a:latin typeface="OCR A Extended" panose="02010509020102010303" pitchFamily="50" charset="0"/>
              </a:rPr>
              <a:t>layers</a:t>
            </a:r>
          </a:p>
          <a:p>
            <a:pPr marL="0" lvl="0" indent="0" algn="just">
              <a:buClr>
                <a:srgbClr val="B71E42"/>
              </a:buClr>
              <a:buNone/>
            </a:pPr>
            <a:endParaRPr lang="en-US" b="1" dirty="0">
              <a:solidFill>
                <a:prstClr val="black"/>
              </a:solidFill>
              <a:latin typeface="OCR A Extended" panose="02010509020102010303" pitchFamily="50" charset="0"/>
            </a:endParaRPr>
          </a:p>
          <a:p>
            <a:pPr marL="0" lvl="0" indent="0" algn="just">
              <a:buClr>
                <a:srgbClr val="B71E42"/>
              </a:buClr>
              <a:buNone/>
            </a:pPr>
            <a:r>
              <a:rPr lang="en-US" b="1" dirty="0" smtClean="0">
                <a:solidFill>
                  <a:prstClr val="black"/>
                </a:solidFill>
                <a:latin typeface="OCR A Extended" panose="02010509020102010303" pitchFamily="50" charset="0"/>
              </a:rPr>
              <a:t>Transport layer 3: </a:t>
            </a:r>
          </a:p>
          <a:p>
            <a:pPr marL="0" lvl="0" indent="0" algn="just">
              <a:buClr>
                <a:srgbClr val="B71E42"/>
              </a:buClr>
              <a:buNone/>
            </a:pPr>
            <a:r>
              <a:rPr lang="en-US" dirty="0" smtClean="0">
                <a:solidFill>
                  <a:prstClr val="black"/>
                </a:solidFill>
                <a:latin typeface="OCR A Extended" panose="02010509020102010303" pitchFamily="50" charset="0"/>
              </a:rPr>
              <a:t>This </a:t>
            </a:r>
            <a:r>
              <a:rPr lang="en-US" dirty="0">
                <a:solidFill>
                  <a:prstClr val="black"/>
                </a:solidFill>
                <a:latin typeface="OCR A Extended" panose="02010509020102010303" pitchFamily="50" charset="0"/>
              </a:rPr>
              <a:t>layer splits the application data into manageable ordered chunks by using the right port for the application protocol that's </a:t>
            </a:r>
            <a:r>
              <a:rPr lang="en-US" dirty="0" smtClean="0">
                <a:solidFill>
                  <a:prstClr val="black"/>
                </a:solidFill>
                <a:latin typeface="OCR A Extended" panose="02010509020102010303" pitchFamily="50" charset="0"/>
              </a:rPr>
              <a:t>used.</a:t>
            </a:r>
          </a:p>
        </p:txBody>
      </p:sp>
      <p:sp>
        <p:nvSpPr>
          <p:cNvPr id="4" name="Slide Number Placeholder 3"/>
          <p:cNvSpPr>
            <a:spLocks noGrp="1"/>
          </p:cNvSpPr>
          <p:nvPr>
            <p:ph type="sldNum" sz="quarter" idx="10"/>
          </p:nvPr>
        </p:nvSpPr>
        <p:spPr/>
        <p:txBody>
          <a:bodyPr/>
          <a:lstStyle/>
          <a:p>
            <a:r>
              <a:rPr lang="en-US" dirty="0" smtClean="0"/>
              <a:t>PAGE </a:t>
            </a:r>
            <a:fld id="{4A9B5881-4007-4345-955A-79C2656F0C49}" type="slidenum">
              <a:rPr lang="en-US" smtClean="0"/>
              <a:pPr/>
              <a:t>157</a:t>
            </a:fld>
            <a:endParaRPr lang="en-US" dirty="0"/>
          </a:p>
        </p:txBody>
      </p:sp>
      <p:pic>
        <p:nvPicPr>
          <p:cNvPr id="7" name="Picture 6"/>
          <p:cNvPicPr>
            <a:picLocks noChangeAspect="1"/>
          </p:cNvPicPr>
          <p:nvPr/>
        </p:nvPicPr>
        <p:blipFill>
          <a:blip r:embed="rId2"/>
          <a:stretch>
            <a:fillRect/>
          </a:stretch>
        </p:blipFill>
        <p:spPr>
          <a:xfrm>
            <a:off x="11166419" y="0"/>
            <a:ext cx="953911" cy="953911"/>
          </a:xfrm>
          <a:prstGeom prst="rect">
            <a:avLst/>
          </a:prstGeom>
        </p:spPr>
      </p:pic>
    </p:spTree>
    <p:extLst>
      <p:ext uri="{BB962C8B-B14F-4D97-AF65-F5344CB8AC3E}">
        <p14:creationId xmlns:p14="http://schemas.microsoft.com/office/powerpoint/2010/main" val="3421714887"/>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953911"/>
          </a:xfrm>
        </p:spPr>
        <p:txBody>
          <a:bodyPr/>
          <a:lstStyle/>
          <a:p>
            <a:pPr algn="ctr"/>
            <a:r>
              <a:rPr lang="en-US" sz="4800" b="1" dirty="0" err="1">
                <a:solidFill>
                  <a:schemeClr val="bg1"/>
                </a:solidFill>
                <a:latin typeface="OCR A Extended" panose="02010509020102010303" pitchFamily="50" charset="0"/>
              </a:rPr>
              <a:t>Tcp</a:t>
            </a:r>
            <a:r>
              <a:rPr lang="en-US" sz="4800" b="1" dirty="0">
                <a:solidFill>
                  <a:schemeClr val="bg1"/>
                </a:solidFill>
                <a:latin typeface="OCR A Extended" panose="02010509020102010303" pitchFamily="50" charset="0"/>
              </a:rPr>
              <a:t>/</a:t>
            </a:r>
            <a:r>
              <a:rPr lang="en-US" sz="4800" b="1" dirty="0" err="1">
                <a:solidFill>
                  <a:schemeClr val="bg1"/>
                </a:solidFill>
                <a:latin typeface="OCR A Extended" panose="02010509020102010303" pitchFamily="50" charset="0"/>
              </a:rPr>
              <a:t>ip</a:t>
            </a:r>
            <a:r>
              <a:rPr lang="en-US" sz="4800" b="1" dirty="0">
                <a:solidFill>
                  <a:schemeClr val="bg1"/>
                </a:solidFill>
                <a:latin typeface="OCR A Extended" panose="02010509020102010303" pitchFamily="50" charset="0"/>
              </a:rPr>
              <a:t> model </a:t>
            </a:r>
            <a:r>
              <a:rPr lang="en-US" sz="4800" b="1" dirty="0" smtClean="0">
                <a:solidFill>
                  <a:schemeClr val="bg1"/>
                </a:solidFill>
                <a:latin typeface="OCR A Extended" panose="02010509020102010303" pitchFamily="50" charset="0"/>
              </a:rPr>
              <a:t>LAYERS cont…</a:t>
            </a:r>
            <a:endParaRPr lang="en-GB" sz="4800" dirty="0"/>
          </a:p>
        </p:txBody>
      </p:sp>
      <p:sp>
        <p:nvSpPr>
          <p:cNvPr id="3" name="Content Placeholder 2"/>
          <p:cNvSpPr>
            <a:spLocks noGrp="1"/>
          </p:cNvSpPr>
          <p:nvPr>
            <p:ph idx="1"/>
          </p:nvPr>
        </p:nvSpPr>
        <p:spPr>
          <a:xfrm>
            <a:off x="0" y="1106311"/>
            <a:ext cx="11353799" cy="5023556"/>
          </a:xfrm>
        </p:spPr>
        <p:txBody>
          <a:bodyPr>
            <a:normAutofit/>
          </a:bodyPr>
          <a:lstStyle/>
          <a:p>
            <a:pPr marL="0" lvl="0" indent="0" algn="just">
              <a:buClr>
                <a:srgbClr val="B71E42"/>
              </a:buClr>
              <a:buNone/>
            </a:pPr>
            <a:r>
              <a:rPr lang="en-US" b="1" dirty="0">
                <a:solidFill>
                  <a:prstClr val="black"/>
                </a:solidFill>
                <a:latin typeface="OCR A Extended" panose="02010509020102010303" pitchFamily="50" charset="0"/>
              </a:rPr>
              <a:t>TCP/IP model </a:t>
            </a:r>
            <a:r>
              <a:rPr lang="en-US" b="1" dirty="0" smtClean="0">
                <a:solidFill>
                  <a:prstClr val="black"/>
                </a:solidFill>
                <a:latin typeface="OCR A Extended" panose="02010509020102010303" pitchFamily="50" charset="0"/>
              </a:rPr>
              <a:t>layers</a:t>
            </a:r>
          </a:p>
          <a:p>
            <a:pPr marL="0" lvl="0" indent="0" algn="just">
              <a:buClr>
                <a:srgbClr val="B71E42"/>
              </a:buClr>
              <a:buNone/>
            </a:pPr>
            <a:endParaRPr lang="en-US" b="1" dirty="0">
              <a:solidFill>
                <a:prstClr val="black"/>
              </a:solidFill>
              <a:latin typeface="OCR A Extended" panose="02010509020102010303" pitchFamily="50" charset="0"/>
            </a:endParaRPr>
          </a:p>
          <a:p>
            <a:pPr marL="0" lvl="0" indent="0" algn="just">
              <a:buClr>
                <a:srgbClr val="B71E42"/>
              </a:buClr>
              <a:buNone/>
            </a:pPr>
            <a:r>
              <a:rPr lang="en-US" b="1" dirty="0" smtClean="0">
                <a:solidFill>
                  <a:prstClr val="black"/>
                </a:solidFill>
                <a:latin typeface="OCR A Extended" panose="02010509020102010303" pitchFamily="50" charset="0"/>
              </a:rPr>
              <a:t>Transport layer 3: </a:t>
            </a:r>
          </a:p>
          <a:p>
            <a:pPr marL="0" lvl="0" indent="0" algn="just">
              <a:buClr>
                <a:srgbClr val="B71E42"/>
              </a:buClr>
              <a:buNone/>
            </a:pPr>
            <a:r>
              <a:rPr lang="en-US" dirty="0" smtClean="0">
                <a:latin typeface="OCR A Extended" panose="02010509020102010303" pitchFamily="50" charset="0"/>
              </a:rPr>
              <a:t>The </a:t>
            </a:r>
            <a:r>
              <a:rPr lang="en-US" dirty="0">
                <a:latin typeface="OCR A Extended" panose="02010509020102010303" pitchFamily="50" charset="0"/>
              </a:rPr>
              <a:t>functions of the transport layer are </a:t>
            </a:r>
            <a:r>
              <a:rPr lang="en-US" dirty="0" smtClean="0">
                <a:latin typeface="OCR A Extended" panose="02010509020102010303" pitchFamily="50" charset="0"/>
              </a:rPr>
              <a:t>−</a:t>
            </a:r>
            <a:endParaRPr lang="en-US" dirty="0">
              <a:latin typeface="OCR A Extended" panose="02010509020102010303" pitchFamily="50" charset="0"/>
            </a:endParaRPr>
          </a:p>
          <a:p>
            <a:pPr lvl="1" algn="just">
              <a:buClr>
                <a:srgbClr val="B71E42"/>
              </a:buClr>
              <a:buFont typeface="Wingdings" panose="05000000000000000000" pitchFamily="2" charset="2"/>
              <a:buChar char="Ø"/>
            </a:pPr>
            <a:r>
              <a:rPr lang="en-US" dirty="0">
                <a:latin typeface="OCR A Extended" panose="02010509020102010303" pitchFamily="50" charset="0"/>
              </a:rPr>
              <a:t>It facilitates the communicating hosts to carry on a conversation.</a:t>
            </a:r>
          </a:p>
          <a:p>
            <a:pPr lvl="1" algn="just">
              <a:buClr>
                <a:srgbClr val="B71E42"/>
              </a:buClr>
              <a:buFont typeface="Wingdings" panose="05000000000000000000" pitchFamily="2" charset="2"/>
              <a:buChar char="Ø"/>
            </a:pPr>
            <a:r>
              <a:rPr lang="en-US" dirty="0">
                <a:latin typeface="OCR A Extended" panose="02010509020102010303" pitchFamily="50" charset="0"/>
              </a:rPr>
              <a:t>It provides an interface for the users to the underlying network.</a:t>
            </a:r>
          </a:p>
          <a:p>
            <a:pPr lvl="1" algn="just">
              <a:buClr>
                <a:srgbClr val="B71E42"/>
              </a:buClr>
              <a:buFont typeface="Wingdings" panose="05000000000000000000" pitchFamily="2" charset="2"/>
              <a:buChar char="Ø"/>
            </a:pPr>
            <a:r>
              <a:rPr lang="en-US" dirty="0">
                <a:latin typeface="OCR A Extended" panose="02010509020102010303" pitchFamily="50" charset="0"/>
              </a:rPr>
              <a:t>It can provide for a reliable connection. It can also carry out error checking, flow control, and verification.</a:t>
            </a:r>
            <a:endParaRPr lang="en-GB" dirty="0">
              <a:latin typeface="OCR A Extended" panose="02010509020102010303" pitchFamily="50" charset="0"/>
            </a:endParaRPr>
          </a:p>
        </p:txBody>
      </p:sp>
      <p:sp>
        <p:nvSpPr>
          <p:cNvPr id="4" name="Slide Number Placeholder 3"/>
          <p:cNvSpPr>
            <a:spLocks noGrp="1"/>
          </p:cNvSpPr>
          <p:nvPr>
            <p:ph type="sldNum" sz="quarter" idx="10"/>
          </p:nvPr>
        </p:nvSpPr>
        <p:spPr/>
        <p:txBody>
          <a:bodyPr/>
          <a:lstStyle/>
          <a:p>
            <a:r>
              <a:rPr lang="en-US" dirty="0" smtClean="0"/>
              <a:t>PAGE </a:t>
            </a:r>
            <a:fld id="{4A9B5881-4007-4345-955A-79C2656F0C49}" type="slidenum">
              <a:rPr lang="en-US" smtClean="0"/>
              <a:pPr/>
              <a:t>158</a:t>
            </a:fld>
            <a:endParaRPr lang="en-US" dirty="0"/>
          </a:p>
        </p:txBody>
      </p:sp>
      <p:pic>
        <p:nvPicPr>
          <p:cNvPr id="7" name="Picture 6"/>
          <p:cNvPicPr>
            <a:picLocks noChangeAspect="1"/>
          </p:cNvPicPr>
          <p:nvPr/>
        </p:nvPicPr>
        <p:blipFill>
          <a:blip r:embed="rId2"/>
          <a:stretch>
            <a:fillRect/>
          </a:stretch>
        </p:blipFill>
        <p:spPr>
          <a:xfrm>
            <a:off x="11166419" y="0"/>
            <a:ext cx="953911" cy="953911"/>
          </a:xfrm>
          <a:prstGeom prst="rect">
            <a:avLst/>
          </a:prstGeom>
        </p:spPr>
      </p:pic>
    </p:spTree>
    <p:extLst>
      <p:ext uri="{BB962C8B-B14F-4D97-AF65-F5344CB8AC3E}">
        <p14:creationId xmlns:p14="http://schemas.microsoft.com/office/powerpoint/2010/main" val="509089582"/>
      </p:ext>
    </p:extLst>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953911"/>
          </a:xfrm>
        </p:spPr>
        <p:txBody>
          <a:bodyPr/>
          <a:lstStyle/>
          <a:p>
            <a:pPr algn="ctr"/>
            <a:r>
              <a:rPr lang="en-US" sz="4800" b="1" dirty="0" err="1">
                <a:solidFill>
                  <a:schemeClr val="bg1"/>
                </a:solidFill>
                <a:latin typeface="OCR A Extended" panose="02010509020102010303" pitchFamily="50" charset="0"/>
              </a:rPr>
              <a:t>Tcp</a:t>
            </a:r>
            <a:r>
              <a:rPr lang="en-US" sz="4800" b="1" dirty="0">
                <a:solidFill>
                  <a:schemeClr val="bg1"/>
                </a:solidFill>
                <a:latin typeface="OCR A Extended" panose="02010509020102010303" pitchFamily="50" charset="0"/>
              </a:rPr>
              <a:t>/</a:t>
            </a:r>
            <a:r>
              <a:rPr lang="en-US" sz="4800" b="1" dirty="0" err="1">
                <a:solidFill>
                  <a:schemeClr val="bg1"/>
                </a:solidFill>
                <a:latin typeface="OCR A Extended" panose="02010509020102010303" pitchFamily="50" charset="0"/>
              </a:rPr>
              <a:t>ip</a:t>
            </a:r>
            <a:r>
              <a:rPr lang="en-US" sz="4800" b="1" dirty="0">
                <a:solidFill>
                  <a:schemeClr val="bg1"/>
                </a:solidFill>
                <a:latin typeface="OCR A Extended" panose="02010509020102010303" pitchFamily="50" charset="0"/>
              </a:rPr>
              <a:t> model </a:t>
            </a:r>
            <a:r>
              <a:rPr lang="en-US" sz="4800" b="1" dirty="0" smtClean="0">
                <a:solidFill>
                  <a:schemeClr val="bg1"/>
                </a:solidFill>
                <a:latin typeface="OCR A Extended" panose="02010509020102010303" pitchFamily="50" charset="0"/>
              </a:rPr>
              <a:t>LAYERS cont…</a:t>
            </a:r>
            <a:endParaRPr lang="en-GB" sz="4800" dirty="0"/>
          </a:p>
        </p:txBody>
      </p:sp>
      <p:sp>
        <p:nvSpPr>
          <p:cNvPr id="3" name="Content Placeholder 2"/>
          <p:cNvSpPr>
            <a:spLocks noGrp="1"/>
          </p:cNvSpPr>
          <p:nvPr>
            <p:ph idx="1"/>
          </p:nvPr>
        </p:nvSpPr>
        <p:spPr>
          <a:xfrm>
            <a:off x="0" y="1106311"/>
            <a:ext cx="11353799" cy="5023556"/>
          </a:xfrm>
        </p:spPr>
        <p:txBody>
          <a:bodyPr>
            <a:normAutofit/>
          </a:bodyPr>
          <a:lstStyle/>
          <a:p>
            <a:pPr marL="0" lvl="0" indent="0" algn="just">
              <a:buClr>
                <a:srgbClr val="B71E42"/>
              </a:buClr>
              <a:buNone/>
            </a:pPr>
            <a:r>
              <a:rPr lang="en-US" b="1" dirty="0">
                <a:solidFill>
                  <a:prstClr val="black"/>
                </a:solidFill>
                <a:latin typeface="OCR A Extended" panose="02010509020102010303" pitchFamily="50" charset="0"/>
              </a:rPr>
              <a:t>TCP/IP model </a:t>
            </a:r>
            <a:r>
              <a:rPr lang="en-US" b="1" dirty="0" smtClean="0">
                <a:solidFill>
                  <a:prstClr val="black"/>
                </a:solidFill>
                <a:latin typeface="OCR A Extended" panose="02010509020102010303" pitchFamily="50" charset="0"/>
              </a:rPr>
              <a:t>layers</a:t>
            </a:r>
          </a:p>
          <a:p>
            <a:pPr marL="0" lvl="0" indent="0" algn="just">
              <a:buClr>
                <a:srgbClr val="B71E42"/>
              </a:buClr>
              <a:buNone/>
            </a:pPr>
            <a:endParaRPr lang="en-US" b="1" dirty="0">
              <a:solidFill>
                <a:prstClr val="black"/>
              </a:solidFill>
              <a:latin typeface="OCR A Extended" panose="02010509020102010303" pitchFamily="50" charset="0"/>
            </a:endParaRPr>
          </a:p>
          <a:p>
            <a:pPr marL="0" lvl="0" indent="0" algn="just">
              <a:buClr>
                <a:srgbClr val="B71E42"/>
              </a:buClr>
              <a:buNone/>
            </a:pPr>
            <a:r>
              <a:rPr lang="en-US" b="1" dirty="0" smtClean="0">
                <a:solidFill>
                  <a:prstClr val="black"/>
                </a:solidFill>
                <a:latin typeface="OCR A Extended" panose="02010509020102010303" pitchFamily="50" charset="0"/>
              </a:rPr>
              <a:t>Transport layer 3 protocols: </a:t>
            </a:r>
          </a:p>
          <a:p>
            <a:pPr lvl="0" algn="just">
              <a:buClr>
                <a:srgbClr val="B71E42"/>
              </a:buClr>
              <a:buFont typeface="Wingdings" panose="05000000000000000000" pitchFamily="2" charset="2"/>
              <a:buChar char="Ø"/>
            </a:pPr>
            <a:r>
              <a:rPr lang="en-US" dirty="0">
                <a:solidFill>
                  <a:prstClr val="black"/>
                </a:solidFill>
                <a:latin typeface="OCR A Extended" panose="02010509020102010303" pitchFamily="50" charset="0"/>
              </a:rPr>
              <a:t>The protocols associated with this layer are </a:t>
            </a:r>
            <a:r>
              <a:rPr lang="en-US" dirty="0" smtClean="0">
                <a:solidFill>
                  <a:prstClr val="black"/>
                </a:solidFill>
                <a:latin typeface="OCR A Extended" panose="02010509020102010303" pitchFamily="50" charset="0"/>
              </a:rPr>
              <a:t>TCP, </a:t>
            </a:r>
            <a:r>
              <a:rPr lang="en-US" dirty="0">
                <a:solidFill>
                  <a:prstClr val="black"/>
                </a:solidFill>
                <a:latin typeface="OCR A Extended" panose="02010509020102010303" pitchFamily="50" charset="0"/>
              </a:rPr>
              <a:t>User Datagram Protocol (UDP</a:t>
            </a:r>
            <a:r>
              <a:rPr lang="en-US" dirty="0" smtClean="0">
                <a:solidFill>
                  <a:prstClr val="black"/>
                </a:solidFill>
                <a:latin typeface="OCR A Extended" panose="02010509020102010303" pitchFamily="50" charset="0"/>
              </a:rPr>
              <a:t>) and Stream </a:t>
            </a:r>
            <a:r>
              <a:rPr lang="en-US" dirty="0">
                <a:solidFill>
                  <a:prstClr val="black"/>
                </a:solidFill>
                <a:latin typeface="OCR A Extended" panose="02010509020102010303" pitchFamily="50" charset="0"/>
              </a:rPr>
              <a:t>Control Transmission Protocol, (</a:t>
            </a:r>
            <a:r>
              <a:rPr lang="en-US" dirty="0" smtClean="0">
                <a:solidFill>
                  <a:prstClr val="black"/>
                </a:solidFill>
                <a:latin typeface="OCR A Extended" panose="02010509020102010303" pitchFamily="50" charset="0"/>
              </a:rPr>
              <a:t>SCTP)</a:t>
            </a:r>
            <a:endParaRPr lang="en-GB" dirty="0"/>
          </a:p>
        </p:txBody>
      </p:sp>
      <p:sp>
        <p:nvSpPr>
          <p:cNvPr id="4" name="Slide Number Placeholder 3"/>
          <p:cNvSpPr>
            <a:spLocks noGrp="1"/>
          </p:cNvSpPr>
          <p:nvPr>
            <p:ph type="sldNum" sz="quarter" idx="10"/>
          </p:nvPr>
        </p:nvSpPr>
        <p:spPr/>
        <p:txBody>
          <a:bodyPr/>
          <a:lstStyle/>
          <a:p>
            <a:r>
              <a:rPr lang="en-US" dirty="0" smtClean="0"/>
              <a:t>PAGE </a:t>
            </a:r>
            <a:fld id="{4A9B5881-4007-4345-955A-79C2656F0C49}" type="slidenum">
              <a:rPr lang="en-US" smtClean="0"/>
              <a:pPr/>
              <a:t>159</a:t>
            </a:fld>
            <a:endParaRPr lang="en-US" dirty="0"/>
          </a:p>
        </p:txBody>
      </p:sp>
      <p:pic>
        <p:nvPicPr>
          <p:cNvPr id="7" name="Picture 6"/>
          <p:cNvPicPr>
            <a:picLocks noChangeAspect="1"/>
          </p:cNvPicPr>
          <p:nvPr/>
        </p:nvPicPr>
        <p:blipFill>
          <a:blip r:embed="rId2"/>
          <a:stretch>
            <a:fillRect/>
          </a:stretch>
        </p:blipFill>
        <p:spPr>
          <a:xfrm>
            <a:off x="11166419" y="0"/>
            <a:ext cx="953911" cy="953911"/>
          </a:xfrm>
          <a:prstGeom prst="rect">
            <a:avLst/>
          </a:prstGeom>
        </p:spPr>
      </p:pic>
    </p:spTree>
    <p:extLst>
      <p:ext uri="{BB962C8B-B14F-4D97-AF65-F5344CB8AC3E}">
        <p14:creationId xmlns:p14="http://schemas.microsoft.com/office/powerpoint/2010/main" val="358586727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58AE6-56F6-44E8-8BBF-23277B1773E4}"/>
              </a:ext>
            </a:extLst>
          </p:cNvPr>
          <p:cNvSpPr>
            <a:spLocks noGrp="1"/>
          </p:cNvSpPr>
          <p:nvPr>
            <p:ph type="title"/>
          </p:nvPr>
        </p:nvSpPr>
        <p:spPr>
          <a:xfrm>
            <a:off x="0" y="0"/>
            <a:ext cx="12192000" cy="1042506"/>
          </a:xfrm>
        </p:spPr>
        <p:txBody>
          <a:bodyPr/>
          <a:lstStyle/>
          <a:p>
            <a:pPr algn="ctr"/>
            <a:r>
              <a:rPr lang="en-US" sz="4800" b="1" dirty="0" smtClean="0">
                <a:solidFill>
                  <a:schemeClr val="bg1"/>
                </a:solidFill>
                <a:latin typeface="OCR A Extended" panose="02010509020102010303" pitchFamily="50" charset="0"/>
              </a:rPr>
              <a:t>Network topologies.</a:t>
            </a:r>
            <a:endParaRPr lang="en-US" sz="4800" b="1" dirty="0">
              <a:solidFill>
                <a:schemeClr val="bg1"/>
              </a:solidFill>
              <a:latin typeface="OCR A Extended" panose="02010509020102010303" pitchFamily="50" charset="0"/>
            </a:endParaRPr>
          </a:p>
        </p:txBody>
      </p:sp>
      <p:sp>
        <p:nvSpPr>
          <p:cNvPr id="4" name="Content Placeholder 3">
            <a:extLst>
              <a:ext uri="{FF2B5EF4-FFF2-40B4-BE49-F238E27FC236}">
                <a16:creationId xmlns:a16="http://schemas.microsoft.com/office/drawing/2014/main" id="{8B863B31-6429-468C-9624-0D0BBDBACA62}"/>
              </a:ext>
            </a:extLst>
          </p:cNvPr>
          <p:cNvSpPr>
            <a:spLocks noGrp="1"/>
          </p:cNvSpPr>
          <p:nvPr>
            <p:ph idx="1"/>
          </p:nvPr>
        </p:nvSpPr>
        <p:spPr>
          <a:xfrm>
            <a:off x="0" y="1042505"/>
            <a:ext cx="12192000" cy="5087361"/>
          </a:xfrm>
        </p:spPr>
        <p:txBody>
          <a:bodyPr>
            <a:normAutofit/>
          </a:bodyPr>
          <a:lstStyle/>
          <a:p>
            <a:pPr marL="0" indent="0" algn="just">
              <a:buNone/>
            </a:pPr>
            <a:r>
              <a:rPr lang="en-US" dirty="0">
                <a:latin typeface="OCR A Extended" panose="02010509020102010303" pitchFamily="50" charset="0"/>
              </a:rPr>
              <a:t>A network topology describes the physical composition of a network. </a:t>
            </a:r>
            <a:endParaRPr lang="en-US" dirty="0" smtClean="0">
              <a:latin typeface="OCR A Extended" panose="02010509020102010303" pitchFamily="50" charset="0"/>
            </a:endParaRPr>
          </a:p>
          <a:p>
            <a:pPr marL="0" indent="0" algn="just">
              <a:buNone/>
            </a:pPr>
            <a:endParaRPr lang="en-US" dirty="0" smtClean="0">
              <a:latin typeface="OCR A Extended" panose="02010509020102010303" pitchFamily="50" charset="0"/>
            </a:endParaRPr>
          </a:p>
          <a:p>
            <a:pPr marL="0" indent="0" algn="just">
              <a:buNone/>
            </a:pPr>
            <a:r>
              <a:rPr lang="en-US" dirty="0" smtClean="0">
                <a:latin typeface="OCR A Extended" panose="02010509020102010303" pitchFamily="50" charset="0"/>
              </a:rPr>
              <a:t>Let's </a:t>
            </a:r>
            <a:r>
              <a:rPr lang="en-US" dirty="0">
                <a:latin typeface="OCR A Extended" panose="02010509020102010303" pitchFamily="50" charset="0"/>
              </a:rPr>
              <a:t>look at four topologies you can choose from when you design a LAN. They are</a:t>
            </a:r>
            <a:r>
              <a:rPr lang="en-US" dirty="0" smtClean="0">
                <a:latin typeface="OCR A Extended" panose="02010509020102010303" pitchFamily="50" charset="0"/>
              </a:rPr>
              <a:t>:</a:t>
            </a:r>
            <a:endParaRPr lang="en-US" dirty="0">
              <a:latin typeface="OCR A Extended" panose="02010509020102010303" pitchFamily="50" charset="0"/>
            </a:endParaRPr>
          </a:p>
          <a:p>
            <a:pPr lvl="1" algn="just">
              <a:buFont typeface="Wingdings" panose="05000000000000000000" pitchFamily="2" charset="2"/>
              <a:buChar char="Ø"/>
            </a:pPr>
            <a:r>
              <a:rPr lang="en-US" dirty="0">
                <a:latin typeface="OCR A Extended" panose="02010509020102010303" pitchFamily="50" charset="0"/>
              </a:rPr>
              <a:t>Bus</a:t>
            </a:r>
          </a:p>
          <a:p>
            <a:pPr lvl="1" algn="just">
              <a:buFont typeface="Wingdings" panose="05000000000000000000" pitchFamily="2" charset="2"/>
              <a:buChar char="Ø"/>
            </a:pPr>
            <a:r>
              <a:rPr lang="en-US" dirty="0">
                <a:latin typeface="OCR A Extended" panose="02010509020102010303" pitchFamily="50" charset="0"/>
              </a:rPr>
              <a:t>Ring</a:t>
            </a:r>
          </a:p>
          <a:p>
            <a:pPr lvl="1" algn="just">
              <a:buFont typeface="Wingdings" panose="05000000000000000000" pitchFamily="2" charset="2"/>
              <a:buChar char="Ø"/>
            </a:pPr>
            <a:r>
              <a:rPr lang="en-US" dirty="0">
                <a:latin typeface="OCR A Extended" panose="02010509020102010303" pitchFamily="50" charset="0"/>
              </a:rPr>
              <a:t>Mesh</a:t>
            </a:r>
          </a:p>
          <a:p>
            <a:pPr lvl="1" algn="just">
              <a:buFont typeface="Wingdings" panose="05000000000000000000" pitchFamily="2" charset="2"/>
              <a:buChar char="Ø"/>
            </a:pPr>
            <a:r>
              <a:rPr lang="en-US" dirty="0">
                <a:latin typeface="OCR A Extended" panose="02010509020102010303" pitchFamily="50" charset="0"/>
              </a:rPr>
              <a:t>Star</a:t>
            </a:r>
          </a:p>
        </p:txBody>
      </p:sp>
      <p:sp>
        <p:nvSpPr>
          <p:cNvPr id="6" name="Slide Number Placeholder 5"/>
          <p:cNvSpPr>
            <a:spLocks noGrp="1"/>
          </p:cNvSpPr>
          <p:nvPr>
            <p:ph type="sldNum" sz="quarter" idx="10"/>
          </p:nvPr>
        </p:nvSpPr>
        <p:spPr/>
        <p:txBody>
          <a:bodyPr/>
          <a:lstStyle/>
          <a:p>
            <a:r>
              <a:rPr lang="en-US" smtClean="0"/>
              <a:t>PAGE </a:t>
            </a:r>
            <a:fld id="{4A9B5881-4007-4345-955A-79C2656F0C49}" type="slidenum">
              <a:rPr lang="en-US" smtClean="0"/>
              <a:pPr/>
              <a:t>16</a:t>
            </a:fld>
            <a:endParaRPr lang="en-US" dirty="0"/>
          </a:p>
        </p:txBody>
      </p:sp>
      <p:pic>
        <p:nvPicPr>
          <p:cNvPr id="5" name="Picture 4"/>
          <p:cNvPicPr>
            <a:picLocks noChangeAspect="1"/>
          </p:cNvPicPr>
          <p:nvPr/>
        </p:nvPicPr>
        <p:blipFill>
          <a:blip r:embed="rId2"/>
          <a:stretch>
            <a:fillRect/>
          </a:stretch>
        </p:blipFill>
        <p:spPr>
          <a:xfrm>
            <a:off x="11143397" y="0"/>
            <a:ext cx="1048603" cy="1042506"/>
          </a:xfrm>
          <a:prstGeom prst="rect">
            <a:avLst/>
          </a:prstGeom>
        </p:spPr>
      </p:pic>
    </p:spTree>
    <p:extLst>
      <p:ext uri="{BB962C8B-B14F-4D97-AF65-F5344CB8AC3E}">
        <p14:creationId xmlns:p14="http://schemas.microsoft.com/office/powerpoint/2010/main" val="187382037"/>
      </p:ext>
    </p:extLst>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953911"/>
          </a:xfrm>
        </p:spPr>
        <p:txBody>
          <a:bodyPr/>
          <a:lstStyle/>
          <a:p>
            <a:pPr algn="ctr"/>
            <a:r>
              <a:rPr lang="en-US" sz="4800" b="1" dirty="0" err="1">
                <a:solidFill>
                  <a:schemeClr val="bg1"/>
                </a:solidFill>
                <a:latin typeface="OCR A Extended" panose="02010509020102010303" pitchFamily="50" charset="0"/>
              </a:rPr>
              <a:t>Tcp</a:t>
            </a:r>
            <a:r>
              <a:rPr lang="en-US" sz="4800" b="1" dirty="0">
                <a:solidFill>
                  <a:schemeClr val="bg1"/>
                </a:solidFill>
                <a:latin typeface="OCR A Extended" panose="02010509020102010303" pitchFamily="50" charset="0"/>
              </a:rPr>
              <a:t>/</a:t>
            </a:r>
            <a:r>
              <a:rPr lang="en-US" sz="4800" b="1" dirty="0" err="1">
                <a:solidFill>
                  <a:schemeClr val="bg1"/>
                </a:solidFill>
                <a:latin typeface="OCR A Extended" panose="02010509020102010303" pitchFamily="50" charset="0"/>
              </a:rPr>
              <a:t>ip</a:t>
            </a:r>
            <a:r>
              <a:rPr lang="en-US" sz="4800" b="1" dirty="0">
                <a:solidFill>
                  <a:schemeClr val="bg1"/>
                </a:solidFill>
                <a:latin typeface="OCR A Extended" panose="02010509020102010303" pitchFamily="50" charset="0"/>
              </a:rPr>
              <a:t> model </a:t>
            </a:r>
            <a:r>
              <a:rPr lang="en-US" sz="4800" b="1" dirty="0" smtClean="0">
                <a:solidFill>
                  <a:schemeClr val="bg1"/>
                </a:solidFill>
                <a:latin typeface="OCR A Extended" panose="02010509020102010303" pitchFamily="50" charset="0"/>
              </a:rPr>
              <a:t>LAYERS cont…</a:t>
            </a:r>
            <a:endParaRPr lang="en-GB" sz="4800" dirty="0"/>
          </a:p>
        </p:txBody>
      </p:sp>
      <p:sp>
        <p:nvSpPr>
          <p:cNvPr id="3" name="Content Placeholder 2"/>
          <p:cNvSpPr>
            <a:spLocks noGrp="1"/>
          </p:cNvSpPr>
          <p:nvPr>
            <p:ph idx="1"/>
          </p:nvPr>
        </p:nvSpPr>
        <p:spPr>
          <a:xfrm>
            <a:off x="0" y="1106311"/>
            <a:ext cx="11353799" cy="5243688"/>
          </a:xfrm>
        </p:spPr>
        <p:txBody>
          <a:bodyPr>
            <a:normAutofit/>
          </a:bodyPr>
          <a:lstStyle/>
          <a:p>
            <a:pPr marL="0" lvl="0" indent="0" algn="just">
              <a:buClr>
                <a:srgbClr val="B71E42"/>
              </a:buClr>
              <a:buNone/>
            </a:pPr>
            <a:r>
              <a:rPr lang="en-US" b="1" dirty="0">
                <a:solidFill>
                  <a:prstClr val="black"/>
                </a:solidFill>
                <a:latin typeface="OCR A Extended" panose="02010509020102010303" pitchFamily="50" charset="0"/>
              </a:rPr>
              <a:t>TCP/IP model </a:t>
            </a:r>
            <a:r>
              <a:rPr lang="en-US" b="1" dirty="0" smtClean="0">
                <a:solidFill>
                  <a:prstClr val="black"/>
                </a:solidFill>
                <a:latin typeface="OCR A Extended" panose="02010509020102010303" pitchFamily="50" charset="0"/>
              </a:rPr>
              <a:t>layers</a:t>
            </a:r>
          </a:p>
          <a:p>
            <a:pPr marL="0" lvl="0" indent="0" algn="just">
              <a:buClr>
                <a:srgbClr val="B71E42"/>
              </a:buClr>
              <a:buNone/>
            </a:pPr>
            <a:endParaRPr lang="en-US" b="1" dirty="0">
              <a:solidFill>
                <a:prstClr val="black"/>
              </a:solidFill>
              <a:latin typeface="OCR A Extended" panose="02010509020102010303" pitchFamily="50" charset="0"/>
            </a:endParaRPr>
          </a:p>
          <a:p>
            <a:pPr marL="0" lvl="0" indent="0" algn="just">
              <a:buClr>
                <a:srgbClr val="B71E42"/>
              </a:buClr>
              <a:buNone/>
            </a:pPr>
            <a:r>
              <a:rPr lang="en-US" b="1" dirty="0" smtClean="0">
                <a:solidFill>
                  <a:prstClr val="black"/>
                </a:solidFill>
                <a:latin typeface="OCR A Extended" panose="02010509020102010303" pitchFamily="50" charset="0"/>
              </a:rPr>
              <a:t>Internet layer 2: </a:t>
            </a:r>
          </a:p>
          <a:p>
            <a:pPr lvl="0" algn="just">
              <a:buClr>
                <a:srgbClr val="B71E42"/>
              </a:buClr>
              <a:buFont typeface="Wingdings" panose="05000000000000000000" pitchFamily="2" charset="2"/>
              <a:buChar char="Ø"/>
            </a:pPr>
            <a:r>
              <a:rPr lang="en-US" dirty="0" smtClean="0">
                <a:solidFill>
                  <a:prstClr val="black"/>
                </a:solidFill>
                <a:latin typeface="OCR A Extended" panose="02010509020102010303" pitchFamily="50" charset="0"/>
              </a:rPr>
              <a:t>Also </a:t>
            </a:r>
            <a:r>
              <a:rPr lang="en-US" dirty="0">
                <a:solidFill>
                  <a:prstClr val="black"/>
                </a:solidFill>
                <a:latin typeface="OCR A Extended" panose="02010509020102010303" pitchFamily="50" charset="0"/>
              </a:rPr>
              <a:t>known as the network layer, this layer ensures the data packet gets to its destination</a:t>
            </a:r>
            <a:r>
              <a:rPr lang="en-US" dirty="0" smtClean="0">
                <a:solidFill>
                  <a:prstClr val="black"/>
                </a:solidFill>
                <a:latin typeface="OCR A Extended" panose="02010509020102010303" pitchFamily="50" charset="0"/>
              </a:rPr>
              <a:t>.</a:t>
            </a:r>
          </a:p>
        </p:txBody>
      </p:sp>
      <p:sp>
        <p:nvSpPr>
          <p:cNvPr id="4" name="Slide Number Placeholder 3"/>
          <p:cNvSpPr>
            <a:spLocks noGrp="1"/>
          </p:cNvSpPr>
          <p:nvPr>
            <p:ph type="sldNum" sz="quarter" idx="10"/>
          </p:nvPr>
        </p:nvSpPr>
        <p:spPr/>
        <p:txBody>
          <a:bodyPr/>
          <a:lstStyle/>
          <a:p>
            <a:r>
              <a:rPr lang="en-US" dirty="0" smtClean="0"/>
              <a:t>PAGE </a:t>
            </a:r>
            <a:fld id="{4A9B5881-4007-4345-955A-79C2656F0C49}" type="slidenum">
              <a:rPr lang="en-US" smtClean="0"/>
              <a:pPr/>
              <a:t>160</a:t>
            </a:fld>
            <a:endParaRPr lang="en-US" dirty="0"/>
          </a:p>
        </p:txBody>
      </p:sp>
      <p:pic>
        <p:nvPicPr>
          <p:cNvPr id="7" name="Picture 6"/>
          <p:cNvPicPr>
            <a:picLocks noChangeAspect="1"/>
          </p:cNvPicPr>
          <p:nvPr/>
        </p:nvPicPr>
        <p:blipFill>
          <a:blip r:embed="rId2"/>
          <a:stretch>
            <a:fillRect/>
          </a:stretch>
        </p:blipFill>
        <p:spPr>
          <a:xfrm>
            <a:off x="11166419" y="0"/>
            <a:ext cx="953911" cy="953911"/>
          </a:xfrm>
          <a:prstGeom prst="rect">
            <a:avLst/>
          </a:prstGeom>
        </p:spPr>
      </p:pic>
    </p:spTree>
    <p:extLst>
      <p:ext uri="{BB962C8B-B14F-4D97-AF65-F5344CB8AC3E}">
        <p14:creationId xmlns:p14="http://schemas.microsoft.com/office/powerpoint/2010/main" val="2804028009"/>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953911"/>
          </a:xfrm>
        </p:spPr>
        <p:txBody>
          <a:bodyPr/>
          <a:lstStyle/>
          <a:p>
            <a:pPr algn="ctr"/>
            <a:r>
              <a:rPr lang="en-US" sz="4800" b="1" dirty="0" err="1">
                <a:solidFill>
                  <a:schemeClr val="bg1"/>
                </a:solidFill>
                <a:latin typeface="OCR A Extended" panose="02010509020102010303" pitchFamily="50" charset="0"/>
              </a:rPr>
              <a:t>Tcp</a:t>
            </a:r>
            <a:r>
              <a:rPr lang="en-US" sz="4800" b="1" dirty="0">
                <a:solidFill>
                  <a:schemeClr val="bg1"/>
                </a:solidFill>
                <a:latin typeface="OCR A Extended" panose="02010509020102010303" pitchFamily="50" charset="0"/>
              </a:rPr>
              <a:t>/</a:t>
            </a:r>
            <a:r>
              <a:rPr lang="en-US" sz="4800" b="1" dirty="0" err="1">
                <a:solidFill>
                  <a:schemeClr val="bg1"/>
                </a:solidFill>
                <a:latin typeface="OCR A Extended" panose="02010509020102010303" pitchFamily="50" charset="0"/>
              </a:rPr>
              <a:t>ip</a:t>
            </a:r>
            <a:r>
              <a:rPr lang="en-US" sz="4800" b="1" dirty="0">
                <a:solidFill>
                  <a:schemeClr val="bg1"/>
                </a:solidFill>
                <a:latin typeface="OCR A Extended" panose="02010509020102010303" pitchFamily="50" charset="0"/>
              </a:rPr>
              <a:t> model </a:t>
            </a:r>
            <a:r>
              <a:rPr lang="en-US" sz="4800" b="1" dirty="0" smtClean="0">
                <a:solidFill>
                  <a:schemeClr val="bg1"/>
                </a:solidFill>
                <a:latin typeface="OCR A Extended" panose="02010509020102010303" pitchFamily="50" charset="0"/>
              </a:rPr>
              <a:t>LAYERS cont…</a:t>
            </a:r>
            <a:endParaRPr lang="en-GB" sz="4800" dirty="0"/>
          </a:p>
        </p:txBody>
      </p:sp>
      <p:sp>
        <p:nvSpPr>
          <p:cNvPr id="3" name="Content Placeholder 2"/>
          <p:cNvSpPr>
            <a:spLocks noGrp="1"/>
          </p:cNvSpPr>
          <p:nvPr>
            <p:ph idx="1"/>
          </p:nvPr>
        </p:nvSpPr>
        <p:spPr>
          <a:xfrm>
            <a:off x="0" y="953911"/>
            <a:ext cx="11353799" cy="5119512"/>
          </a:xfrm>
        </p:spPr>
        <p:txBody>
          <a:bodyPr>
            <a:normAutofit/>
          </a:bodyPr>
          <a:lstStyle/>
          <a:p>
            <a:pPr marL="0" lvl="0" indent="0" algn="just">
              <a:buClr>
                <a:srgbClr val="B71E42"/>
              </a:buClr>
              <a:buNone/>
            </a:pPr>
            <a:r>
              <a:rPr lang="en-US" b="1" dirty="0">
                <a:solidFill>
                  <a:prstClr val="black"/>
                </a:solidFill>
                <a:latin typeface="OCR A Extended" panose="02010509020102010303" pitchFamily="50" charset="0"/>
              </a:rPr>
              <a:t>TCP/IP model </a:t>
            </a:r>
            <a:r>
              <a:rPr lang="en-US" b="1" dirty="0" smtClean="0">
                <a:solidFill>
                  <a:prstClr val="black"/>
                </a:solidFill>
                <a:latin typeface="OCR A Extended" panose="02010509020102010303" pitchFamily="50" charset="0"/>
              </a:rPr>
              <a:t>layers</a:t>
            </a:r>
          </a:p>
          <a:p>
            <a:pPr marL="0" lvl="0" indent="0" algn="just">
              <a:buClr>
                <a:srgbClr val="B71E42"/>
              </a:buClr>
              <a:buNone/>
            </a:pPr>
            <a:endParaRPr lang="en-US" b="1" dirty="0">
              <a:solidFill>
                <a:prstClr val="black"/>
              </a:solidFill>
              <a:latin typeface="OCR A Extended" panose="02010509020102010303" pitchFamily="50" charset="0"/>
            </a:endParaRPr>
          </a:p>
          <a:p>
            <a:pPr marL="0" lvl="0" indent="0" algn="just">
              <a:buClr>
                <a:srgbClr val="B71E42"/>
              </a:buClr>
              <a:buNone/>
            </a:pPr>
            <a:r>
              <a:rPr lang="en-US" b="1" dirty="0" smtClean="0">
                <a:solidFill>
                  <a:prstClr val="black"/>
                </a:solidFill>
                <a:latin typeface="OCR A Extended" panose="02010509020102010303" pitchFamily="50" charset="0"/>
              </a:rPr>
              <a:t>Internet layer 2: </a:t>
            </a:r>
          </a:p>
          <a:p>
            <a:pPr marL="0" lvl="0" indent="0" algn="just">
              <a:buClr>
                <a:srgbClr val="B71E42"/>
              </a:buClr>
              <a:buNone/>
            </a:pPr>
            <a:r>
              <a:rPr lang="en-US" dirty="0">
                <a:solidFill>
                  <a:prstClr val="black"/>
                </a:solidFill>
                <a:latin typeface="OCR A Extended" panose="02010509020102010303" pitchFamily="50" charset="0"/>
              </a:rPr>
              <a:t>The main functions of the internet layer are </a:t>
            </a:r>
            <a:r>
              <a:rPr lang="en-US" dirty="0" smtClean="0">
                <a:solidFill>
                  <a:prstClr val="black"/>
                </a:solidFill>
                <a:latin typeface="OCR A Extended" panose="02010509020102010303" pitchFamily="50" charset="0"/>
              </a:rPr>
              <a:t>−</a:t>
            </a:r>
            <a:endParaRPr lang="en-US" dirty="0">
              <a:solidFill>
                <a:prstClr val="black"/>
              </a:solidFill>
              <a:latin typeface="OCR A Extended" panose="02010509020102010303" pitchFamily="50" charset="0"/>
            </a:endParaRPr>
          </a:p>
          <a:p>
            <a:pPr lvl="1" algn="just">
              <a:buClr>
                <a:srgbClr val="B71E42"/>
              </a:buClr>
              <a:buFont typeface="Wingdings" panose="05000000000000000000" pitchFamily="2" charset="2"/>
              <a:buChar char="Ø"/>
            </a:pPr>
            <a:r>
              <a:rPr lang="en-US" dirty="0">
                <a:solidFill>
                  <a:prstClr val="black"/>
                </a:solidFill>
                <a:latin typeface="OCR A Extended" panose="02010509020102010303" pitchFamily="50" charset="0"/>
              </a:rPr>
              <a:t>It transmits data packets to the link layer.</a:t>
            </a:r>
          </a:p>
          <a:p>
            <a:pPr lvl="1" algn="just">
              <a:buClr>
                <a:srgbClr val="B71E42"/>
              </a:buClr>
              <a:buFont typeface="Wingdings" panose="05000000000000000000" pitchFamily="2" charset="2"/>
              <a:buChar char="Ø"/>
            </a:pPr>
            <a:r>
              <a:rPr lang="en-US" dirty="0">
                <a:solidFill>
                  <a:prstClr val="black"/>
                </a:solidFill>
                <a:latin typeface="OCR A Extended" panose="02010509020102010303" pitchFamily="50" charset="0"/>
              </a:rPr>
              <a:t>It routes each of the data packets independently from the source to the destination, using the optimal route.</a:t>
            </a:r>
          </a:p>
          <a:p>
            <a:pPr lvl="1" algn="just">
              <a:buClr>
                <a:srgbClr val="B71E42"/>
              </a:buClr>
              <a:buFont typeface="Wingdings" panose="05000000000000000000" pitchFamily="2" charset="2"/>
              <a:buChar char="Ø"/>
            </a:pPr>
            <a:r>
              <a:rPr lang="en-US" dirty="0">
                <a:solidFill>
                  <a:prstClr val="black"/>
                </a:solidFill>
                <a:latin typeface="OCR A Extended" panose="02010509020102010303" pitchFamily="50" charset="0"/>
              </a:rPr>
              <a:t>It reassembles the out-of-order packets when they reach the destination.</a:t>
            </a:r>
          </a:p>
          <a:p>
            <a:pPr lvl="1" algn="just">
              <a:buClr>
                <a:srgbClr val="B71E42"/>
              </a:buClr>
              <a:buFont typeface="Wingdings" panose="05000000000000000000" pitchFamily="2" charset="2"/>
              <a:buChar char="Ø"/>
            </a:pPr>
            <a:r>
              <a:rPr lang="en-US" dirty="0">
                <a:solidFill>
                  <a:prstClr val="black"/>
                </a:solidFill>
                <a:latin typeface="OCR A Extended" panose="02010509020102010303" pitchFamily="50" charset="0"/>
              </a:rPr>
              <a:t>It handles the error in transmission of data packets and fragmentation of data packets.</a:t>
            </a:r>
          </a:p>
        </p:txBody>
      </p:sp>
      <p:sp>
        <p:nvSpPr>
          <p:cNvPr id="4" name="Slide Number Placeholder 3"/>
          <p:cNvSpPr>
            <a:spLocks noGrp="1"/>
          </p:cNvSpPr>
          <p:nvPr>
            <p:ph type="sldNum" sz="quarter" idx="10"/>
          </p:nvPr>
        </p:nvSpPr>
        <p:spPr/>
        <p:txBody>
          <a:bodyPr/>
          <a:lstStyle/>
          <a:p>
            <a:r>
              <a:rPr lang="en-US" dirty="0" smtClean="0"/>
              <a:t>PAGE </a:t>
            </a:r>
            <a:fld id="{4A9B5881-4007-4345-955A-79C2656F0C49}" type="slidenum">
              <a:rPr lang="en-US" smtClean="0"/>
              <a:pPr/>
              <a:t>161</a:t>
            </a:fld>
            <a:endParaRPr lang="en-US" dirty="0"/>
          </a:p>
        </p:txBody>
      </p:sp>
      <p:pic>
        <p:nvPicPr>
          <p:cNvPr id="7" name="Picture 6"/>
          <p:cNvPicPr>
            <a:picLocks noChangeAspect="1"/>
          </p:cNvPicPr>
          <p:nvPr/>
        </p:nvPicPr>
        <p:blipFill>
          <a:blip r:embed="rId2"/>
          <a:stretch>
            <a:fillRect/>
          </a:stretch>
        </p:blipFill>
        <p:spPr>
          <a:xfrm>
            <a:off x="11166419" y="0"/>
            <a:ext cx="953911" cy="953911"/>
          </a:xfrm>
          <a:prstGeom prst="rect">
            <a:avLst/>
          </a:prstGeom>
        </p:spPr>
      </p:pic>
    </p:spTree>
    <p:extLst>
      <p:ext uri="{BB962C8B-B14F-4D97-AF65-F5344CB8AC3E}">
        <p14:creationId xmlns:p14="http://schemas.microsoft.com/office/powerpoint/2010/main" val="3413892090"/>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953911"/>
          </a:xfrm>
        </p:spPr>
        <p:txBody>
          <a:bodyPr/>
          <a:lstStyle/>
          <a:p>
            <a:pPr algn="ctr"/>
            <a:r>
              <a:rPr lang="en-US" sz="4800" b="1" dirty="0" err="1">
                <a:solidFill>
                  <a:schemeClr val="bg1"/>
                </a:solidFill>
                <a:latin typeface="OCR A Extended" panose="02010509020102010303" pitchFamily="50" charset="0"/>
              </a:rPr>
              <a:t>Tcp</a:t>
            </a:r>
            <a:r>
              <a:rPr lang="en-US" sz="4800" b="1" dirty="0">
                <a:solidFill>
                  <a:schemeClr val="bg1"/>
                </a:solidFill>
                <a:latin typeface="OCR A Extended" panose="02010509020102010303" pitchFamily="50" charset="0"/>
              </a:rPr>
              <a:t>/</a:t>
            </a:r>
            <a:r>
              <a:rPr lang="en-US" sz="4800" b="1" dirty="0" err="1">
                <a:solidFill>
                  <a:schemeClr val="bg1"/>
                </a:solidFill>
                <a:latin typeface="OCR A Extended" panose="02010509020102010303" pitchFamily="50" charset="0"/>
              </a:rPr>
              <a:t>ip</a:t>
            </a:r>
            <a:r>
              <a:rPr lang="en-US" sz="4800" b="1" dirty="0">
                <a:solidFill>
                  <a:schemeClr val="bg1"/>
                </a:solidFill>
                <a:latin typeface="OCR A Extended" panose="02010509020102010303" pitchFamily="50" charset="0"/>
              </a:rPr>
              <a:t> model </a:t>
            </a:r>
            <a:r>
              <a:rPr lang="en-US" sz="4800" b="1" dirty="0" smtClean="0">
                <a:solidFill>
                  <a:schemeClr val="bg1"/>
                </a:solidFill>
                <a:latin typeface="OCR A Extended" panose="02010509020102010303" pitchFamily="50" charset="0"/>
              </a:rPr>
              <a:t>LAYERS cont…</a:t>
            </a:r>
            <a:endParaRPr lang="en-GB" sz="4800" dirty="0"/>
          </a:p>
        </p:txBody>
      </p:sp>
      <p:sp>
        <p:nvSpPr>
          <p:cNvPr id="3" name="Content Placeholder 2"/>
          <p:cNvSpPr>
            <a:spLocks noGrp="1"/>
          </p:cNvSpPr>
          <p:nvPr>
            <p:ph idx="1"/>
          </p:nvPr>
        </p:nvSpPr>
        <p:spPr>
          <a:xfrm>
            <a:off x="0" y="1106311"/>
            <a:ext cx="11353799" cy="4955822"/>
          </a:xfrm>
        </p:spPr>
        <p:txBody>
          <a:bodyPr>
            <a:normAutofit/>
          </a:bodyPr>
          <a:lstStyle/>
          <a:p>
            <a:pPr marL="0" lvl="0" indent="0" algn="just">
              <a:buClr>
                <a:srgbClr val="B71E42"/>
              </a:buClr>
              <a:buNone/>
            </a:pPr>
            <a:r>
              <a:rPr lang="en-US" b="1" dirty="0">
                <a:solidFill>
                  <a:prstClr val="black"/>
                </a:solidFill>
                <a:latin typeface="OCR A Extended" panose="02010509020102010303" pitchFamily="50" charset="0"/>
              </a:rPr>
              <a:t>TCP/IP model layers</a:t>
            </a:r>
          </a:p>
          <a:p>
            <a:pPr marL="0" lvl="0" indent="0" algn="just">
              <a:buClr>
                <a:srgbClr val="B71E42"/>
              </a:buClr>
              <a:buNone/>
            </a:pPr>
            <a:r>
              <a:rPr lang="en-US" b="1" dirty="0" smtClean="0">
                <a:solidFill>
                  <a:prstClr val="black"/>
                </a:solidFill>
                <a:latin typeface="OCR A Extended" panose="02010509020102010303" pitchFamily="50" charset="0"/>
              </a:rPr>
              <a:t>Internet layer 2 protocols: </a:t>
            </a:r>
          </a:p>
          <a:p>
            <a:pPr lvl="0" algn="just">
              <a:buClr>
                <a:srgbClr val="B71E42"/>
              </a:buClr>
              <a:buFont typeface="Wingdings" panose="05000000000000000000" pitchFamily="2" charset="2"/>
              <a:buChar char="Ø"/>
            </a:pPr>
            <a:r>
              <a:rPr lang="en-US" dirty="0" smtClean="0">
                <a:solidFill>
                  <a:prstClr val="black"/>
                </a:solidFill>
                <a:latin typeface="OCR A Extended" panose="02010509020102010303" pitchFamily="50" charset="0"/>
              </a:rPr>
              <a:t>The </a:t>
            </a:r>
            <a:r>
              <a:rPr lang="en-US" dirty="0">
                <a:solidFill>
                  <a:prstClr val="black"/>
                </a:solidFill>
                <a:latin typeface="OCR A Extended" panose="02010509020102010303" pitchFamily="50" charset="0"/>
              </a:rPr>
              <a:t>protocols associated with this layer are IP, IPv4, IPv6, Internet Control Message Protocol (ICMP), </a:t>
            </a:r>
            <a:r>
              <a:rPr lang="en-US" dirty="0" smtClean="0">
                <a:solidFill>
                  <a:prstClr val="black"/>
                </a:solidFill>
                <a:latin typeface="OCR A Extended" panose="02010509020102010303" pitchFamily="50" charset="0"/>
              </a:rPr>
              <a:t>Internet </a:t>
            </a:r>
            <a:r>
              <a:rPr lang="en-US" dirty="0">
                <a:solidFill>
                  <a:prstClr val="black"/>
                </a:solidFill>
                <a:latin typeface="OCR A Extended" panose="02010509020102010303" pitchFamily="50" charset="0"/>
              </a:rPr>
              <a:t>Protocol Security (IPsec) and IGMP, RARP, and </a:t>
            </a:r>
            <a:r>
              <a:rPr lang="en-US" dirty="0" smtClean="0">
                <a:solidFill>
                  <a:prstClr val="black"/>
                </a:solidFill>
                <a:latin typeface="OCR A Extended" panose="02010509020102010303" pitchFamily="50" charset="0"/>
              </a:rPr>
              <a:t>ARP.</a:t>
            </a:r>
            <a:endParaRPr lang="en-US" dirty="0">
              <a:solidFill>
                <a:prstClr val="black"/>
              </a:solidFill>
              <a:latin typeface="OCR A Extended" panose="02010509020102010303" pitchFamily="50" charset="0"/>
            </a:endParaRPr>
          </a:p>
        </p:txBody>
      </p:sp>
      <p:sp>
        <p:nvSpPr>
          <p:cNvPr id="4" name="Slide Number Placeholder 3"/>
          <p:cNvSpPr>
            <a:spLocks noGrp="1"/>
          </p:cNvSpPr>
          <p:nvPr>
            <p:ph type="sldNum" sz="quarter" idx="10"/>
          </p:nvPr>
        </p:nvSpPr>
        <p:spPr/>
        <p:txBody>
          <a:bodyPr/>
          <a:lstStyle/>
          <a:p>
            <a:r>
              <a:rPr lang="en-US" dirty="0" smtClean="0"/>
              <a:t>PAGE </a:t>
            </a:r>
            <a:fld id="{4A9B5881-4007-4345-955A-79C2656F0C49}" type="slidenum">
              <a:rPr lang="en-US" smtClean="0"/>
              <a:pPr/>
              <a:t>162</a:t>
            </a:fld>
            <a:endParaRPr lang="en-US" dirty="0"/>
          </a:p>
        </p:txBody>
      </p:sp>
      <p:pic>
        <p:nvPicPr>
          <p:cNvPr id="7" name="Picture 6"/>
          <p:cNvPicPr>
            <a:picLocks noChangeAspect="1"/>
          </p:cNvPicPr>
          <p:nvPr/>
        </p:nvPicPr>
        <p:blipFill>
          <a:blip r:embed="rId2"/>
          <a:stretch>
            <a:fillRect/>
          </a:stretch>
        </p:blipFill>
        <p:spPr>
          <a:xfrm>
            <a:off x="11166419" y="0"/>
            <a:ext cx="953911" cy="953911"/>
          </a:xfrm>
          <a:prstGeom prst="rect">
            <a:avLst/>
          </a:prstGeom>
        </p:spPr>
      </p:pic>
    </p:spTree>
    <p:extLst>
      <p:ext uri="{BB962C8B-B14F-4D97-AF65-F5344CB8AC3E}">
        <p14:creationId xmlns:p14="http://schemas.microsoft.com/office/powerpoint/2010/main" val="887803116"/>
      </p:ext>
    </p:extLst>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953911"/>
          </a:xfrm>
        </p:spPr>
        <p:txBody>
          <a:bodyPr/>
          <a:lstStyle/>
          <a:p>
            <a:pPr algn="ctr"/>
            <a:r>
              <a:rPr lang="en-US" sz="4800" b="1" dirty="0" err="1">
                <a:solidFill>
                  <a:schemeClr val="bg1"/>
                </a:solidFill>
                <a:latin typeface="OCR A Extended" panose="02010509020102010303" pitchFamily="50" charset="0"/>
              </a:rPr>
              <a:t>Tcp</a:t>
            </a:r>
            <a:r>
              <a:rPr lang="en-US" sz="4800" b="1" dirty="0">
                <a:solidFill>
                  <a:schemeClr val="bg1"/>
                </a:solidFill>
                <a:latin typeface="OCR A Extended" panose="02010509020102010303" pitchFamily="50" charset="0"/>
              </a:rPr>
              <a:t>/</a:t>
            </a:r>
            <a:r>
              <a:rPr lang="en-US" sz="4800" b="1" dirty="0" err="1">
                <a:solidFill>
                  <a:schemeClr val="bg1"/>
                </a:solidFill>
                <a:latin typeface="OCR A Extended" panose="02010509020102010303" pitchFamily="50" charset="0"/>
              </a:rPr>
              <a:t>ip</a:t>
            </a:r>
            <a:r>
              <a:rPr lang="en-US" sz="4800" b="1" dirty="0">
                <a:solidFill>
                  <a:schemeClr val="bg1"/>
                </a:solidFill>
                <a:latin typeface="OCR A Extended" panose="02010509020102010303" pitchFamily="50" charset="0"/>
              </a:rPr>
              <a:t> model </a:t>
            </a:r>
            <a:r>
              <a:rPr lang="en-US" sz="4800" b="1" dirty="0" smtClean="0">
                <a:solidFill>
                  <a:schemeClr val="bg1"/>
                </a:solidFill>
                <a:latin typeface="OCR A Extended" panose="02010509020102010303" pitchFamily="50" charset="0"/>
              </a:rPr>
              <a:t>LAYERS cont…</a:t>
            </a:r>
            <a:endParaRPr lang="en-GB" sz="4800" dirty="0"/>
          </a:p>
        </p:txBody>
      </p:sp>
      <p:sp>
        <p:nvSpPr>
          <p:cNvPr id="3" name="Content Placeholder 2"/>
          <p:cNvSpPr>
            <a:spLocks noGrp="1"/>
          </p:cNvSpPr>
          <p:nvPr>
            <p:ph idx="1"/>
          </p:nvPr>
        </p:nvSpPr>
        <p:spPr>
          <a:xfrm>
            <a:off x="0" y="1106311"/>
            <a:ext cx="11353799" cy="5243688"/>
          </a:xfrm>
        </p:spPr>
        <p:txBody>
          <a:bodyPr>
            <a:normAutofit/>
          </a:bodyPr>
          <a:lstStyle/>
          <a:p>
            <a:pPr marL="0" lvl="0" indent="0" algn="just">
              <a:buClr>
                <a:srgbClr val="B71E42"/>
              </a:buClr>
              <a:buNone/>
            </a:pPr>
            <a:r>
              <a:rPr lang="en-US" b="1" dirty="0">
                <a:solidFill>
                  <a:prstClr val="black"/>
                </a:solidFill>
                <a:latin typeface="OCR A Extended" panose="02010509020102010303" pitchFamily="50" charset="0"/>
              </a:rPr>
              <a:t>TCP/IP model layers</a:t>
            </a:r>
          </a:p>
          <a:p>
            <a:pPr marL="0" lvl="0" indent="0" algn="just">
              <a:buClr>
                <a:srgbClr val="B71E42"/>
              </a:buClr>
              <a:buNone/>
            </a:pPr>
            <a:r>
              <a:rPr lang="en-US" b="1" dirty="0" smtClean="0">
                <a:solidFill>
                  <a:prstClr val="black"/>
                </a:solidFill>
                <a:latin typeface="OCR A Extended" panose="02010509020102010303" pitchFamily="50" charset="0"/>
              </a:rPr>
              <a:t>Network </a:t>
            </a:r>
            <a:r>
              <a:rPr lang="en-US" b="1" dirty="0">
                <a:solidFill>
                  <a:prstClr val="black"/>
                </a:solidFill>
                <a:latin typeface="OCR A Extended" panose="02010509020102010303" pitchFamily="50" charset="0"/>
              </a:rPr>
              <a:t>access layer: </a:t>
            </a:r>
            <a:endParaRPr lang="en-US" b="1" dirty="0" smtClean="0">
              <a:solidFill>
                <a:prstClr val="black"/>
              </a:solidFill>
              <a:latin typeface="OCR A Extended" panose="02010509020102010303" pitchFamily="50" charset="0"/>
            </a:endParaRPr>
          </a:p>
          <a:p>
            <a:pPr lvl="0" algn="just">
              <a:buClr>
                <a:srgbClr val="B71E42"/>
              </a:buClr>
              <a:buFont typeface="Wingdings" panose="05000000000000000000" pitchFamily="2" charset="2"/>
              <a:buChar char="Ø"/>
            </a:pPr>
            <a:r>
              <a:rPr lang="en-US" dirty="0" smtClean="0">
                <a:solidFill>
                  <a:prstClr val="black"/>
                </a:solidFill>
                <a:latin typeface="OCR A Extended" panose="02010509020102010303" pitchFamily="50" charset="0"/>
              </a:rPr>
              <a:t>This </a:t>
            </a:r>
            <a:r>
              <a:rPr lang="en-US" dirty="0">
                <a:solidFill>
                  <a:prstClr val="black"/>
                </a:solidFill>
                <a:latin typeface="OCR A Extended" panose="02010509020102010303" pitchFamily="50" charset="0"/>
              </a:rPr>
              <a:t>layer is responsible for defining how the data is sent across the network</a:t>
            </a:r>
            <a:r>
              <a:rPr lang="en-US" dirty="0" smtClean="0">
                <a:solidFill>
                  <a:prstClr val="black"/>
                </a:solidFill>
                <a:latin typeface="OCR A Extended" panose="02010509020102010303" pitchFamily="50" charset="0"/>
              </a:rPr>
              <a:t>.</a:t>
            </a:r>
            <a:endParaRPr lang="en-GB" dirty="0"/>
          </a:p>
        </p:txBody>
      </p:sp>
      <p:sp>
        <p:nvSpPr>
          <p:cNvPr id="4" name="Slide Number Placeholder 3"/>
          <p:cNvSpPr>
            <a:spLocks noGrp="1"/>
          </p:cNvSpPr>
          <p:nvPr>
            <p:ph type="sldNum" sz="quarter" idx="10"/>
          </p:nvPr>
        </p:nvSpPr>
        <p:spPr/>
        <p:txBody>
          <a:bodyPr/>
          <a:lstStyle/>
          <a:p>
            <a:r>
              <a:rPr lang="en-US" dirty="0" smtClean="0"/>
              <a:t>PAGE </a:t>
            </a:r>
            <a:fld id="{4A9B5881-4007-4345-955A-79C2656F0C49}" type="slidenum">
              <a:rPr lang="en-US" smtClean="0"/>
              <a:pPr/>
              <a:t>163</a:t>
            </a:fld>
            <a:endParaRPr lang="en-US" dirty="0"/>
          </a:p>
        </p:txBody>
      </p:sp>
      <p:pic>
        <p:nvPicPr>
          <p:cNvPr id="7" name="Picture 6"/>
          <p:cNvPicPr>
            <a:picLocks noChangeAspect="1"/>
          </p:cNvPicPr>
          <p:nvPr/>
        </p:nvPicPr>
        <p:blipFill>
          <a:blip r:embed="rId2"/>
          <a:stretch>
            <a:fillRect/>
          </a:stretch>
        </p:blipFill>
        <p:spPr>
          <a:xfrm>
            <a:off x="11166419" y="0"/>
            <a:ext cx="953911" cy="953911"/>
          </a:xfrm>
          <a:prstGeom prst="rect">
            <a:avLst/>
          </a:prstGeom>
        </p:spPr>
      </p:pic>
    </p:spTree>
    <p:extLst>
      <p:ext uri="{BB962C8B-B14F-4D97-AF65-F5344CB8AC3E}">
        <p14:creationId xmlns:p14="http://schemas.microsoft.com/office/powerpoint/2010/main" val="2996899768"/>
      </p:ext>
    </p:extLst>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953911"/>
          </a:xfrm>
        </p:spPr>
        <p:txBody>
          <a:bodyPr/>
          <a:lstStyle/>
          <a:p>
            <a:pPr algn="ctr"/>
            <a:r>
              <a:rPr lang="en-US" sz="4800" b="1" dirty="0" err="1">
                <a:solidFill>
                  <a:schemeClr val="bg1"/>
                </a:solidFill>
                <a:latin typeface="OCR A Extended" panose="02010509020102010303" pitchFamily="50" charset="0"/>
              </a:rPr>
              <a:t>Tcp</a:t>
            </a:r>
            <a:r>
              <a:rPr lang="en-US" sz="4800" b="1" dirty="0">
                <a:solidFill>
                  <a:schemeClr val="bg1"/>
                </a:solidFill>
                <a:latin typeface="OCR A Extended" panose="02010509020102010303" pitchFamily="50" charset="0"/>
              </a:rPr>
              <a:t>/</a:t>
            </a:r>
            <a:r>
              <a:rPr lang="en-US" sz="4800" b="1" dirty="0" err="1">
                <a:solidFill>
                  <a:schemeClr val="bg1"/>
                </a:solidFill>
                <a:latin typeface="OCR A Extended" panose="02010509020102010303" pitchFamily="50" charset="0"/>
              </a:rPr>
              <a:t>ip</a:t>
            </a:r>
            <a:r>
              <a:rPr lang="en-US" sz="4800" b="1" dirty="0">
                <a:solidFill>
                  <a:schemeClr val="bg1"/>
                </a:solidFill>
                <a:latin typeface="OCR A Extended" panose="02010509020102010303" pitchFamily="50" charset="0"/>
              </a:rPr>
              <a:t> model </a:t>
            </a:r>
            <a:r>
              <a:rPr lang="en-US" sz="4800" b="1" dirty="0" smtClean="0">
                <a:solidFill>
                  <a:schemeClr val="bg1"/>
                </a:solidFill>
                <a:latin typeface="OCR A Extended" panose="02010509020102010303" pitchFamily="50" charset="0"/>
              </a:rPr>
              <a:t>LAYERS cont…</a:t>
            </a:r>
            <a:endParaRPr lang="en-GB" sz="4800" dirty="0"/>
          </a:p>
        </p:txBody>
      </p:sp>
      <p:sp>
        <p:nvSpPr>
          <p:cNvPr id="3" name="Content Placeholder 2"/>
          <p:cNvSpPr>
            <a:spLocks noGrp="1"/>
          </p:cNvSpPr>
          <p:nvPr>
            <p:ph idx="1"/>
          </p:nvPr>
        </p:nvSpPr>
        <p:spPr>
          <a:xfrm>
            <a:off x="79022" y="1106312"/>
            <a:ext cx="12112978" cy="4921956"/>
          </a:xfrm>
        </p:spPr>
        <p:txBody>
          <a:bodyPr>
            <a:normAutofit/>
          </a:bodyPr>
          <a:lstStyle/>
          <a:p>
            <a:pPr marL="0" lvl="0" indent="0" algn="just">
              <a:buClr>
                <a:srgbClr val="B71E42"/>
              </a:buClr>
              <a:buNone/>
            </a:pPr>
            <a:r>
              <a:rPr lang="en-US" b="1" dirty="0">
                <a:solidFill>
                  <a:prstClr val="black"/>
                </a:solidFill>
                <a:latin typeface="OCR A Extended" panose="02010509020102010303" pitchFamily="50" charset="0"/>
              </a:rPr>
              <a:t>TCP/IP model layers</a:t>
            </a:r>
          </a:p>
          <a:p>
            <a:pPr marL="0" lvl="0" indent="0" algn="just">
              <a:buClr>
                <a:srgbClr val="B71E42"/>
              </a:buClr>
              <a:buNone/>
            </a:pPr>
            <a:r>
              <a:rPr lang="en-US" b="1" dirty="0" smtClean="0">
                <a:solidFill>
                  <a:prstClr val="black"/>
                </a:solidFill>
                <a:latin typeface="OCR A Extended" panose="02010509020102010303" pitchFamily="50" charset="0"/>
              </a:rPr>
              <a:t>Network </a:t>
            </a:r>
            <a:r>
              <a:rPr lang="en-US" b="1" dirty="0">
                <a:solidFill>
                  <a:prstClr val="black"/>
                </a:solidFill>
                <a:latin typeface="OCR A Extended" panose="02010509020102010303" pitchFamily="50" charset="0"/>
              </a:rPr>
              <a:t>access layer: </a:t>
            </a:r>
            <a:endParaRPr lang="en-US" b="1" dirty="0" smtClean="0">
              <a:solidFill>
                <a:prstClr val="black"/>
              </a:solidFill>
              <a:latin typeface="OCR A Extended" panose="02010509020102010303" pitchFamily="50" charset="0"/>
            </a:endParaRPr>
          </a:p>
          <a:p>
            <a:pPr marL="0" lvl="0" indent="0" algn="just">
              <a:buClr>
                <a:srgbClr val="B71E42"/>
              </a:buClr>
              <a:buNone/>
            </a:pPr>
            <a:r>
              <a:rPr lang="en-US" dirty="0">
                <a:solidFill>
                  <a:prstClr val="black"/>
                </a:solidFill>
                <a:latin typeface="OCR A Extended" panose="02010509020102010303" pitchFamily="50" charset="0"/>
              </a:rPr>
              <a:t>The functions of this layer </a:t>
            </a:r>
            <a:r>
              <a:rPr lang="en-US" dirty="0" smtClean="0">
                <a:solidFill>
                  <a:prstClr val="black"/>
                </a:solidFill>
                <a:latin typeface="OCR A Extended" panose="02010509020102010303" pitchFamily="50" charset="0"/>
              </a:rPr>
              <a:t>are:</a:t>
            </a:r>
            <a:endParaRPr lang="en-US" dirty="0">
              <a:solidFill>
                <a:prstClr val="black"/>
              </a:solidFill>
              <a:latin typeface="OCR A Extended" panose="02010509020102010303" pitchFamily="50" charset="0"/>
            </a:endParaRPr>
          </a:p>
          <a:p>
            <a:pPr lvl="1" algn="just">
              <a:buClr>
                <a:srgbClr val="B71E42"/>
              </a:buClr>
              <a:buFont typeface="Wingdings" panose="05000000000000000000" pitchFamily="2" charset="2"/>
              <a:buChar char="Ø"/>
            </a:pPr>
            <a:r>
              <a:rPr lang="en-US" dirty="0">
                <a:solidFill>
                  <a:prstClr val="black"/>
                </a:solidFill>
                <a:latin typeface="OCR A Extended" panose="02010509020102010303" pitchFamily="50" charset="0"/>
              </a:rPr>
              <a:t>It defines how bits are to be encoded into optical or electrical pulses.</a:t>
            </a:r>
          </a:p>
          <a:p>
            <a:pPr lvl="1" algn="just">
              <a:buClr>
                <a:srgbClr val="B71E42"/>
              </a:buClr>
              <a:buFont typeface="Wingdings" panose="05000000000000000000" pitchFamily="2" charset="2"/>
              <a:buChar char="Ø"/>
            </a:pPr>
            <a:r>
              <a:rPr lang="en-US" dirty="0">
                <a:solidFill>
                  <a:prstClr val="black"/>
                </a:solidFill>
                <a:latin typeface="OCR A Extended" panose="02010509020102010303" pitchFamily="50" charset="0"/>
              </a:rPr>
              <a:t>It accepts IP packets from the network layer and encapsulates them into frames. It synchronizes the transmission of the frames as well as the bits making up the frames, between the sender and the receiver.</a:t>
            </a:r>
          </a:p>
          <a:p>
            <a:pPr lvl="1" algn="just">
              <a:buClr>
                <a:srgbClr val="B71E42"/>
              </a:buClr>
              <a:buFont typeface="Wingdings" panose="05000000000000000000" pitchFamily="2" charset="2"/>
              <a:buChar char="Ø"/>
            </a:pPr>
            <a:r>
              <a:rPr lang="en-US" dirty="0">
                <a:solidFill>
                  <a:prstClr val="black"/>
                </a:solidFill>
                <a:latin typeface="OCR A Extended" panose="02010509020102010303" pitchFamily="50" charset="0"/>
              </a:rPr>
              <a:t>It states the transmission mode, i.e. simplex, half duplex or full duplex</a:t>
            </a:r>
          </a:p>
          <a:p>
            <a:pPr lvl="1" algn="just">
              <a:buClr>
                <a:srgbClr val="B71E42"/>
              </a:buClr>
              <a:buFont typeface="Wingdings" panose="05000000000000000000" pitchFamily="2" charset="2"/>
              <a:buChar char="Ø"/>
            </a:pPr>
            <a:r>
              <a:rPr lang="en-US" dirty="0">
                <a:solidFill>
                  <a:prstClr val="black"/>
                </a:solidFill>
                <a:latin typeface="OCR A Extended" panose="02010509020102010303" pitchFamily="50" charset="0"/>
              </a:rPr>
              <a:t>It states the topology of the network, i.e. bus, star, ring etc.</a:t>
            </a:r>
            <a:endParaRPr lang="en-GB" dirty="0"/>
          </a:p>
        </p:txBody>
      </p:sp>
      <p:sp>
        <p:nvSpPr>
          <p:cNvPr id="4" name="Slide Number Placeholder 3"/>
          <p:cNvSpPr>
            <a:spLocks noGrp="1"/>
          </p:cNvSpPr>
          <p:nvPr>
            <p:ph type="sldNum" sz="quarter" idx="10"/>
          </p:nvPr>
        </p:nvSpPr>
        <p:spPr/>
        <p:txBody>
          <a:bodyPr/>
          <a:lstStyle/>
          <a:p>
            <a:r>
              <a:rPr lang="en-US" dirty="0" smtClean="0"/>
              <a:t>PAGE </a:t>
            </a:r>
            <a:fld id="{4A9B5881-4007-4345-955A-79C2656F0C49}" type="slidenum">
              <a:rPr lang="en-US" smtClean="0"/>
              <a:pPr/>
              <a:t>164</a:t>
            </a:fld>
            <a:endParaRPr lang="en-US" dirty="0"/>
          </a:p>
        </p:txBody>
      </p:sp>
      <p:pic>
        <p:nvPicPr>
          <p:cNvPr id="7" name="Picture 6"/>
          <p:cNvPicPr>
            <a:picLocks noChangeAspect="1"/>
          </p:cNvPicPr>
          <p:nvPr/>
        </p:nvPicPr>
        <p:blipFill>
          <a:blip r:embed="rId2"/>
          <a:stretch>
            <a:fillRect/>
          </a:stretch>
        </p:blipFill>
        <p:spPr>
          <a:xfrm>
            <a:off x="11166419" y="0"/>
            <a:ext cx="953911" cy="953911"/>
          </a:xfrm>
          <a:prstGeom prst="rect">
            <a:avLst/>
          </a:prstGeom>
        </p:spPr>
      </p:pic>
    </p:spTree>
    <p:extLst>
      <p:ext uri="{BB962C8B-B14F-4D97-AF65-F5344CB8AC3E}">
        <p14:creationId xmlns:p14="http://schemas.microsoft.com/office/powerpoint/2010/main" val="768032566"/>
      </p:ext>
    </p:extLst>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953911"/>
          </a:xfrm>
        </p:spPr>
        <p:txBody>
          <a:bodyPr/>
          <a:lstStyle/>
          <a:p>
            <a:pPr algn="ctr"/>
            <a:r>
              <a:rPr lang="en-US" sz="4800" b="1" dirty="0" err="1">
                <a:solidFill>
                  <a:schemeClr val="bg1"/>
                </a:solidFill>
                <a:latin typeface="OCR A Extended" panose="02010509020102010303" pitchFamily="50" charset="0"/>
              </a:rPr>
              <a:t>Tcp</a:t>
            </a:r>
            <a:r>
              <a:rPr lang="en-US" sz="4800" b="1" dirty="0">
                <a:solidFill>
                  <a:schemeClr val="bg1"/>
                </a:solidFill>
                <a:latin typeface="OCR A Extended" panose="02010509020102010303" pitchFamily="50" charset="0"/>
              </a:rPr>
              <a:t>/</a:t>
            </a:r>
            <a:r>
              <a:rPr lang="en-US" sz="4800" b="1" dirty="0" err="1">
                <a:solidFill>
                  <a:schemeClr val="bg1"/>
                </a:solidFill>
                <a:latin typeface="OCR A Extended" panose="02010509020102010303" pitchFamily="50" charset="0"/>
              </a:rPr>
              <a:t>ip</a:t>
            </a:r>
            <a:r>
              <a:rPr lang="en-US" sz="4800" b="1" dirty="0">
                <a:solidFill>
                  <a:schemeClr val="bg1"/>
                </a:solidFill>
                <a:latin typeface="OCR A Extended" panose="02010509020102010303" pitchFamily="50" charset="0"/>
              </a:rPr>
              <a:t> model </a:t>
            </a:r>
            <a:r>
              <a:rPr lang="en-US" sz="4800" b="1" dirty="0" smtClean="0">
                <a:solidFill>
                  <a:schemeClr val="bg1"/>
                </a:solidFill>
                <a:latin typeface="OCR A Extended" panose="02010509020102010303" pitchFamily="50" charset="0"/>
              </a:rPr>
              <a:t>LAYERS cont…</a:t>
            </a:r>
            <a:endParaRPr lang="en-GB" sz="4800" dirty="0"/>
          </a:p>
        </p:txBody>
      </p:sp>
      <p:sp>
        <p:nvSpPr>
          <p:cNvPr id="3" name="Content Placeholder 2"/>
          <p:cNvSpPr>
            <a:spLocks noGrp="1"/>
          </p:cNvSpPr>
          <p:nvPr>
            <p:ph idx="1"/>
          </p:nvPr>
        </p:nvSpPr>
        <p:spPr>
          <a:xfrm>
            <a:off x="0" y="1106311"/>
            <a:ext cx="11353799" cy="5243688"/>
          </a:xfrm>
        </p:spPr>
        <p:txBody>
          <a:bodyPr>
            <a:normAutofit/>
          </a:bodyPr>
          <a:lstStyle/>
          <a:p>
            <a:pPr marL="0" lvl="0" indent="0" algn="just">
              <a:buClr>
                <a:srgbClr val="B71E42"/>
              </a:buClr>
              <a:buNone/>
            </a:pPr>
            <a:r>
              <a:rPr lang="en-US" b="1" dirty="0">
                <a:solidFill>
                  <a:prstClr val="black"/>
                </a:solidFill>
                <a:latin typeface="OCR A Extended" panose="02010509020102010303" pitchFamily="50" charset="0"/>
              </a:rPr>
              <a:t>TCP/IP model layers</a:t>
            </a:r>
          </a:p>
          <a:p>
            <a:pPr marL="0" lvl="0" indent="0" algn="just">
              <a:buClr>
                <a:srgbClr val="B71E42"/>
              </a:buClr>
              <a:buNone/>
            </a:pPr>
            <a:r>
              <a:rPr lang="en-US" b="1" dirty="0" smtClean="0">
                <a:solidFill>
                  <a:prstClr val="black"/>
                </a:solidFill>
                <a:latin typeface="OCR A Extended" panose="02010509020102010303" pitchFamily="50" charset="0"/>
              </a:rPr>
              <a:t>Network </a:t>
            </a:r>
            <a:r>
              <a:rPr lang="en-US" b="1" dirty="0">
                <a:solidFill>
                  <a:prstClr val="black"/>
                </a:solidFill>
                <a:latin typeface="OCR A Extended" panose="02010509020102010303" pitchFamily="50" charset="0"/>
              </a:rPr>
              <a:t>access </a:t>
            </a:r>
            <a:r>
              <a:rPr lang="en-US" b="1" dirty="0" smtClean="0">
                <a:solidFill>
                  <a:prstClr val="black"/>
                </a:solidFill>
                <a:latin typeface="OCR A Extended" panose="02010509020102010303" pitchFamily="50" charset="0"/>
              </a:rPr>
              <a:t>layer 1: </a:t>
            </a:r>
          </a:p>
          <a:p>
            <a:pPr lvl="0" algn="just">
              <a:buClr>
                <a:srgbClr val="B71E42"/>
              </a:buClr>
              <a:buFont typeface="Wingdings" panose="05000000000000000000" pitchFamily="2" charset="2"/>
              <a:buChar char="Ø"/>
            </a:pPr>
            <a:r>
              <a:rPr lang="en-US" dirty="0" smtClean="0">
                <a:solidFill>
                  <a:prstClr val="black"/>
                </a:solidFill>
                <a:latin typeface="OCR A Extended" panose="02010509020102010303" pitchFamily="50" charset="0"/>
              </a:rPr>
              <a:t>The </a:t>
            </a:r>
            <a:r>
              <a:rPr lang="en-US" dirty="0">
                <a:solidFill>
                  <a:prstClr val="black"/>
                </a:solidFill>
                <a:latin typeface="OCR A Extended" panose="02010509020102010303" pitchFamily="50" charset="0"/>
              </a:rPr>
              <a:t>protocols associated with this layer are </a:t>
            </a:r>
            <a:r>
              <a:rPr lang="en-US" dirty="0" smtClean="0">
                <a:solidFill>
                  <a:prstClr val="black"/>
                </a:solidFill>
                <a:latin typeface="OCR A Extended" panose="02010509020102010303" pitchFamily="50" charset="0"/>
              </a:rPr>
              <a:t>MAC</a:t>
            </a:r>
            <a:r>
              <a:rPr lang="en-US" dirty="0">
                <a:solidFill>
                  <a:prstClr val="black"/>
                </a:solidFill>
                <a:latin typeface="OCR A Extended" panose="02010509020102010303" pitchFamily="50" charset="0"/>
              </a:rPr>
              <a:t>, Ethernet, digital subscriber line (DSL), and Integrated Services Digital Network (ISDN).</a:t>
            </a:r>
          </a:p>
          <a:p>
            <a:endParaRPr lang="en-GB" dirty="0"/>
          </a:p>
        </p:txBody>
      </p:sp>
      <p:sp>
        <p:nvSpPr>
          <p:cNvPr id="4" name="Slide Number Placeholder 3"/>
          <p:cNvSpPr>
            <a:spLocks noGrp="1"/>
          </p:cNvSpPr>
          <p:nvPr>
            <p:ph type="sldNum" sz="quarter" idx="10"/>
          </p:nvPr>
        </p:nvSpPr>
        <p:spPr/>
        <p:txBody>
          <a:bodyPr/>
          <a:lstStyle/>
          <a:p>
            <a:r>
              <a:rPr lang="en-US" dirty="0" smtClean="0"/>
              <a:t>PAGE </a:t>
            </a:r>
            <a:fld id="{4A9B5881-4007-4345-955A-79C2656F0C49}" type="slidenum">
              <a:rPr lang="en-US" smtClean="0"/>
              <a:pPr/>
              <a:t>165</a:t>
            </a:fld>
            <a:endParaRPr lang="en-US" dirty="0"/>
          </a:p>
        </p:txBody>
      </p:sp>
      <p:pic>
        <p:nvPicPr>
          <p:cNvPr id="7" name="Picture 6"/>
          <p:cNvPicPr>
            <a:picLocks noChangeAspect="1"/>
          </p:cNvPicPr>
          <p:nvPr/>
        </p:nvPicPr>
        <p:blipFill>
          <a:blip r:embed="rId2"/>
          <a:stretch>
            <a:fillRect/>
          </a:stretch>
        </p:blipFill>
        <p:spPr>
          <a:xfrm>
            <a:off x="11166419" y="0"/>
            <a:ext cx="953911" cy="953911"/>
          </a:xfrm>
          <a:prstGeom prst="rect">
            <a:avLst/>
          </a:prstGeom>
        </p:spPr>
      </p:pic>
    </p:spTree>
    <p:extLst>
      <p:ext uri="{BB962C8B-B14F-4D97-AF65-F5344CB8AC3E}">
        <p14:creationId xmlns:p14="http://schemas.microsoft.com/office/powerpoint/2010/main" val="3669376656"/>
      </p:ext>
    </p:extLst>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953911"/>
          </a:xfrm>
        </p:spPr>
        <p:txBody>
          <a:bodyPr/>
          <a:lstStyle/>
          <a:p>
            <a:pPr algn="ctr"/>
            <a:r>
              <a:rPr lang="en-US" sz="4800" b="1" dirty="0" err="1">
                <a:solidFill>
                  <a:schemeClr val="bg1"/>
                </a:solidFill>
                <a:latin typeface="OCR A Extended" panose="02010509020102010303" pitchFamily="50" charset="0"/>
              </a:rPr>
              <a:t>Tcp</a:t>
            </a:r>
            <a:r>
              <a:rPr lang="en-US" sz="4800" b="1" dirty="0">
                <a:solidFill>
                  <a:schemeClr val="bg1"/>
                </a:solidFill>
                <a:latin typeface="OCR A Extended" panose="02010509020102010303" pitchFamily="50" charset="0"/>
              </a:rPr>
              <a:t>/</a:t>
            </a:r>
            <a:r>
              <a:rPr lang="en-US" sz="4800" b="1" dirty="0" err="1">
                <a:solidFill>
                  <a:schemeClr val="bg1"/>
                </a:solidFill>
                <a:latin typeface="OCR A Extended" panose="02010509020102010303" pitchFamily="50" charset="0"/>
              </a:rPr>
              <a:t>ip</a:t>
            </a:r>
            <a:r>
              <a:rPr lang="en-US" sz="4800" b="1" dirty="0">
                <a:solidFill>
                  <a:schemeClr val="bg1"/>
                </a:solidFill>
                <a:latin typeface="OCR A Extended" panose="02010509020102010303" pitchFamily="50" charset="0"/>
              </a:rPr>
              <a:t> model </a:t>
            </a:r>
            <a:r>
              <a:rPr lang="en-US" sz="4800" b="1" dirty="0" smtClean="0">
                <a:solidFill>
                  <a:schemeClr val="bg1"/>
                </a:solidFill>
                <a:latin typeface="OCR A Extended" panose="02010509020102010303" pitchFamily="50" charset="0"/>
              </a:rPr>
              <a:t>LAYERS cont…</a:t>
            </a:r>
            <a:endParaRPr lang="en-GB" sz="4800" dirty="0"/>
          </a:p>
        </p:txBody>
      </p:sp>
      <p:sp>
        <p:nvSpPr>
          <p:cNvPr id="3" name="Content Placeholder 2"/>
          <p:cNvSpPr>
            <a:spLocks noGrp="1"/>
          </p:cNvSpPr>
          <p:nvPr>
            <p:ph idx="1"/>
          </p:nvPr>
        </p:nvSpPr>
        <p:spPr>
          <a:xfrm>
            <a:off x="0" y="1106311"/>
            <a:ext cx="11353799" cy="5243688"/>
          </a:xfrm>
        </p:spPr>
        <p:txBody>
          <a:bodyPr>
            <a:normAutofit/>
          </a:bodyPr>
          <a:lstStyle/>
          <a:p>
            <a:pPr marL="0" lvl="0" indent="0" algn="just">
              <a:buClr>
                <a:srgbClr val="B71E42"/>
              </a:buClr>
              <a:buNone/>
            </a:pPr>
            <a:r>
              <a:rPr lang="en-US" dirty="0">
                <a:solidFill>
                  <a:prstClr val="black"/>
                </a:solidFill>
                <a:latin typeface="OCR A Extended" panose="02010509020102010303" pitchFamily="50" charset="0"/>
              </a:rPr>
              <a:t>TCP/IP is needed to ensure that information reaches its intended destination. Without TCP/IP, packets of information would never arrive where they need to be and the Internet wouldn’t be the pool of useful information that we know it to be today.</a:t>
            </a:r>
            <a:endParaRPr lang="en-GB" dirty="0"/>
          </a:p>
        </p:txBody>
      </p:sp>
      <p:sp>
        <p:nvSpPr>
          <p:cNvPr id="4" name="Slide Number Placeholder 3"/>
          <p:cNvSpPr>
            <a:spLocks noGrp="1"/>
          </p:cNvSpPr>
          <p:nvPr>
            <p:ph type="sldNum" sz="quarter" idx="10"/>
          </p:nvPr>
        </p:nvSpPr>
        <p:spPr/>
        <p:txBody>
          <a:bodyPr/>
          <a:lstStyle/>
          <a:p>
            <a:r>
              <a:rPr lang="en-US" dirty="0" smtClean="0"/>
              <a:t>PAGE </a:t>
            </a:r>
            <a:fld id="{4A9B5881-4007-4345-955A-79C2656F0C49}" type="slidenum">
              <a:rPr lang="en-US" smtClean="0"/>
              <a:pPr/>
              <a:t>166</a:t>
            </a:fld>
            <a:endParaRPr lang="en-US" dirty="0"/>
          </a:p>
        </p:txBody>
      </p:sp>
      <p:pic>
        <p:nvPicPr>
          <p:cNvPr id="7" name="Picture 6"/>
          <p:cNvPicPr>
            <a:picLocks noChangeAspect="1"/>
          </p:cNvPicPr>
          <p:nvPr/>
        </p:nvPicPr>
        <p:blipFill>
          <a:blip r:embed="rId2"/>
          <a:stretch>
            <a:fillRect/>
          </a:stretch>
        </p:blipFill>
        <p:spPr>
          <a:xfrm>
            <a:off x="11166419" y="0"/>
            <a:ext cx="953911" cy="953911"/>
          </a:xfrm>
          <a:prstGeom prst="rect">
            <a:avLst/>
          </a:prstGeom>
        </p:spPr>
      </p:pic>
    </p:spTree>
    <p:extLst>
      <p:ext uri="{BB962C8B-B14F-4D97-AF65-F5344CB8AC3E}">
        <p14:creationId xmlns:p14="http://schemas.microsoft.com/office/powerpoint/2010/main" val="4074144050"/>
      </p:ext>
    </p:extLst>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0" y="0"/>
            <a:ext cx="5249333" cy="6141156"/>
          </a:xfrm>
          <a:solidFill>
            <a:schemeClr val="accent2">
              <a:lumMod val="50000"/>
            </a:schemeClr>
          </a:solidFill>
        </p:spPr>
        <p:txBody>
          <a:bodyPr>
            <a:normAutofit/>
          </a:bodyPr>
          <a:lstStyle/>
          <a:p>
            <a:pPr algn="ctr"/>
            <a:r>
              <a:rPr lang="en-US" b="1" dirty="0" smtClean="0">
                <a:solidFill>
                  <a:schemeClr val="bg1"/>
                </a:solidFill>
                <a:latin typeface="OCR A Extended" panose="02010509020102010303" pitchFamily="50" charset="0"/>
              </a:rPr>
              <a:t/>
            </a:r>
            <a:br>
              <a:rPr lang="en-US" b="1" dirty="0" smtClean="0">
                <a:solidFill>
                  <a:schemeClr val="bg1"/>
                </a:solidFill>
                <a:latin typeface="OCR A Extended" panose="02010509020102010303" pitchFamily="50" charset="0"/>
              </a:rPr>
            </a:br>
            <a:r>
              <a:rPr lang="en-US" b="1" dirty="0">
                <a:solidFill>
                  <a:schemeClr val="bg1"/>
                </a:solidFill>
                <a:latin typeface="OCR A Extended" panose="02010509020102010303" pitchFamily="50" charset="0"/>
              </a:rPr>
              <a:t/>
            </a:r>
            <a:br>
              <a:rPr lang="en-US" b="1" dirty="0">
                <a:solidFill>
                  <a:schemeClr val="bg1"/>
                </a:solidFill>
                <a:latin typeface="OCR A Extended" panose="02010509020102010303" pitchFamily="50" charset="0"/>
              </a:rPr>
            </a:br>
            <a:r>
              <a:rPr lang="en-US" b="1" dirty="0" smtClean="0">
                <a:solidFill>
                  <a:schemeClr val="bg1"/>
                </a:solidFill>
                <a:latin typeface="OCR A Extended" panose="02010509020102010303" pitchFamily="50" charset="0"/>
              </a:rPr>
              <a:t/>
            </a:r>
            <a:br>
              <a:rPr lang="en-US" b="1" dirty="0" smtClean="0">
                <a:solidFill>
                  <a:schemeClr val="bg1"/>
                </a:solidFill>
                <a:latin typeface="OCR A Extended" panose="02010509020102010303" pitchFamily="50" charset="0"/>
              </a:rPr>
            </a:br>
            <a:r>
              <a:rPr lang="en-US" b="1" dirty="0">
                <a:solidFill>
                  <a:schemeClr val="bg1"/>
                </a:solidFill>
                <a:latin typeface="OCR A Extended" panose="02010509020102010303" pitchFamily="50" charset="0"/>
              </a:rPr>
              <a:t/>
            </a:r>
            <a:br>
              <a:rPr lang="en-US" b="1" dirty="0">
                <a:solidFill>
                  <a:schemeClr val="bg1"/>
                </a:solidFill>
                <a:latin typeface="OCR A Extended" panose="02010509020102010303" pitchFamily="50" charset="0"/>
              </a:rPr>
            </a:br>
            <a:r>
              <a:rPr lang="en-US" b="1" dirty="0" smtClean="0">
                <a:solidFill>
                  <a:schemeClr val="bg1"/>
                </a:solidFill>
                <a:latin typeface="OCR A Extended" panose="02010509020102010303" pitchFamily="50" charset="0"/>
              </a:rPr>
              <a:t/>
            </a:r>
            <a:br>
              <a:rPr lang="en-US" b="1" dirty="0" smtClean="0">
                <a:solidFill>
                  <a:schemeClr val="bg1"/>
                </a:solidFill>
                <a:latin typeface="OCR A Extended" panose="02010509020102010303" pitchFamily="50" charset="0"/>
              </a:rPr>
            </a:br>
            <a:r>
              <a:rPr lang="en-US" b="1" dirty="0">
                <a:solidFill>
                  <a:schemeClr val="bg1"/>
                </a:solidFill>
                <a:latin typeface="OCR A Extended" panose="02010509020102010303" pitchFamily="50" charset="0"/>
              </a:rPr>
              <a:t/>
            </a:r>
            <a:br>
              <a:rPr lang="en-US" b="1" dirty="0">
                <a:solidFill>
                  <a:schemeClr val="bg1"/>
                </a:solidFill>
                <a:latin typeface="OCR A Extended" panose="02010509020102010303" pitchFamily="50" charset="0"/>
              </a:rPr>
            </a:br>
            <a:r>
              <a:rPr lang="en-US" b="1" dirty="0" smtClean="0">
                <a:solidFill>
                  <a:schemeClr val="bg1"/>
                </a:solidFill>
                <a:latin typeface="OCR A Extended" panose="02010509020102010303" pitchFamily="50" charset="0"/>
              </a:rPr>
              <a:t>Three way handshake</a:t>
            </a:r>
            <a:endParaRPr lang="en-US" sz="3200" b="1" dirty="0">
              <a:solidFill>
                <a:schemeClr val="bg1"/>
              </a:solidFill>
              <a:latin typeface="OCR A Extended" panose="02010509020102010303" pitchFamily="50" charset="0"/>
            </a:endParaRPr>
          </a:p>
        </p:txBody>
      </p:sp>
      <p:sp>
        <p:nvSpPr>
          <p:cNvPr id="4" name="Slide Number Placeholder 3"/>
          <p:cNvSpPr>
            <a:spLocks noGrp="1"/>
          </p:cNvSpPr>
          <p:nvPr>
            <p:ph type="sldNum" sz="quarter" idx="4294967295"/>
          </p:nvPr>
        </p:nvSpPr>
        <p:spPr/>
        <p:txBody>
          <a:bodyPr/>
          <a:lstStyle/>
          <a:p>
            <a:fld id="{63D4570F-C6A9-4DAF-A999-A5886C7BA2FD}" type="slidenum">
              <a:rPr lang="en-US" smtClean="0">
                <a:solidFill>
                  <a:prstClr val="black">
                    <a:tint val="75000"/>
                  </a:prstClr>
                </a:solidFill>
              </a:rPr>
              <a:pPr/>
              <a:t>167</a:t>
            </a:fld>
            <a:endParaRPr lang="en-US">
              <a:solidFill>
                <a:prstClr val="black">
                  <a:tint val="75000"/>
                </a:prstClr>
              </a:solidFill>
            </a:endParaRPr>
          </a:p>
        </p:txBody>
      </p:sp>
      <p:pic>
        <p:nvPicPr>
          <p:cNvPr id="6" name="Picture 5"/>
          <p:cNvPicPr>
            <a:picLocks noChangeAspect="1"/>
          </p:cNvPicPr>
          <p:nvPr/>
        </p:nvPicPr>
        <p:blipFill>
          <a:blip r:embed="rId2"/>
          <a:stretch>
            <a:fillRect/>
          </a:stretch>
        </p:blipFill>
        <p:spPr>
          <a:xfrm>
            <a:off x="5261056" y="1688123"/>
            <a:ext cx="6905644" cy="4429587"/>
          </a:xfrm>
          <a:prstGeom prst="rect">
            <a:avLst/>
          </a:prstGeom>
        </p:spPr>
      </p:pic>
    </p:spTree>
    <p:extLst>
      <p:ext uri="{BB962C8B-B14F-4D97-AF65-F5344CB8AC3E}">
        <p14:creationId xmlns:p14="http://schemas.microsoft.com/office/powerpoint/2010/main" val="1561893102"/>
      </p:ext>
    </p:extLst>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1569156"/>
            <a:ext cx="12192000" cy="3578577"/>
          </a:xfrm>
        </p:spPr>
        <p:txBody>
          <a:bodyPr>
            <a:normAutofit/>
          </a:bodyPr>
          <a:lstStyle/>
          <a:p>
            <a:pPr algn="just"/>
            <a:r>
              <a:rPr lang="en-US" sz="2000" dirty="0" smtClean="0">
                <a:latin typeface="OCR A Extended" panose="02010509020102010303" pitchFamily="50" charset="0"/>
              </a:rPr>
              <a:t>Three way handshake if the process of connection based communication i.e. TCP. It ensures a connection is established before transmission.</a:t>
            </a:r>
          </a:p>
          <a:p>
            <a:pPr algn="just"/>
            <a:r>
              <a:rPr lang="en-US" dirty="0" smtClean="0">
                <a:latin typeface="OCR A Extended" panose="02010509020102010303" pitchFamily="50" charset="0"/>
              </a:rPr>
              <a:t>Let’s learn how the process occurs.</a:t>
            </a:r>
            <a:endParaRPr lang="en-US" sz="2000" dirty="0" smtClean="0">
              <a:latin typeface="OCR A Extended" panose="02010509020102010303" pitchFamily="50" charset="0"/>
            </a:endParaRPr>
          </a:p>
          <a:p>
            <a:pPr algn="just"/>
            <a:endParaRPr lang="en-US" sz="2000" dirty="0" smtClean="0">
              <a:latin typeface="OCR A Extended" panose="02010509020102010303" pitchFamily="50" charset="0"/>
            </a:endParaRPr>
          </a:p>
        </p:txBody>
      </p:sp>
      <p:sp>
        <p:nvSpPr>
          <p:cNvPr id="5" name="Title 1"/>
          <p:cNvSpPr>
            <a:spLocks noGrp="1"/>
          </p:cNvSpPr>
          <p:nvPr>
            <p:ph type="title"/>
          </p:nvPr>
        </p:nvSpPr>
        <p:spPr>
          <a:xfrm>
            <a:off x="0" y="0"/>
            <a:ext cx="12192000" cy="1207911"/>
          </a:xfrm>
          <a:solidFill>
            <a:schemeClr val="accent2">
              <a:lumMod val="50000"/>
            </a:schemeClr>
          </a:solidFill>
        </p:spPr>
        <p:txBody>
          <a:bodyPr>
            <a:normAutofit/>
          </a:bodyPr>
          <a:lstStyle/>
          <a:p>
            <a:pPr algn="ctr"/>
            <a:r>
              <a:rPr lang="en-US" b="1" dirty="0" smtClean="0">
                <a:solidFill>
                  <a:schemeClr val="bg1"/>
                </a:solidFill>
                <a:latin typeface="OCR A Extended" panose="02010509020102010303" pitchFamily="50" charset="0"/>
              </a:rPr>
              <a:t>Three way handshake</a:t>
            </a:r>
            <a:endParaRPr lang="en-US" sz="3200" b="1" dirty="0">
              <a:solidFill>
                <a:schemeClr val="bg1"/>
              </a:solidFill>
              <a:latin typeface="OCR A Extended" panose="02010509020102010303" pitchFamily="50" charset="0"/>
            </a:endParaRPr>
          </a:p>
        </p:txBody>
      </p:sp>
      <p:sp>
        <p:nvSpPr>
          <p:cNvPr id="4" name="Slide Number Placeholder 3"/>
          <p:cNvSpPr>
            <a:spLocks noGrp="1"/>
          </p:cNvSpPr>
          <p:nvPr>
            <p:ph type="sldNum" sz="quarter" idx="4294967295"/>
          </p:nvPr>
        </p:nvSpPr>
        <p:spPr/>
        <p:txBody>
          <a:bodyPr/>
          <a:lstStyle/>
          <a:p>
            <a:fld id="{63D4570F-C6A9-4DAF-A999-A5886C7BA2FD}" type="slidenum">
              <a:rPr lang="en-US" smtClean="0">
                <a:solidFill>
                  <a:prstClr val="black">
                    <a:tint val="75000"/>
                  </a:prstClr>
                </a:solidFill>
              </a:rPr>
              <a:pPr/>
              <a:t>168</a:t>
            </a:fld>
            <a:endParaRPr lang="en-US">
              <a:solidFill>
                <a:prstClr val="black">
                  <a:tint val="75000"/>
                </a:prstClr>
              </a:solidFill>
            </a:endParaRPr>
          </a:p>
        </p:txBody>
      </p:sp>
    </p:spTree>
    <p:extLst>
      <p:ext uri="{BB962C8B-B14F-4D97-AF65-F5344CB8AC3E}">
        <p14:creationId xmlns:p14="http://schemas.microsoft.com/office/powerpoint/2010/main" val="640487171"/>
      </p:ext>
    </p:extLst>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1569156"/>
            <a:ext cx="12192000" cy="3578577"/>
          </a:xfrm>
        </p:spPr>
        <p:txBody>
          <a:bodyPr>
            <a:normAutofit/>
          </a:bodyPr>
          <a:lstStyle/>
          <a:p>
            <a:pPr marL="0" indent="0" algn="just">
              <a:buNone/>
            </a:pPr>
            <a:r>
              <a:rPr lang="en-US" sz="2000" dirty="0" smtClean="0">
                <a:latin typeface="OCR A Extended" panose="02010509020102010303" pitchFamily="50" charset="0"/>
              </a:rPr>
              <a:t>The process starts </a:t>
            </a:r>
            <a:r>
              <a:rPr lang="en-US" sz="2000" dirty="0">
                <a:latin typeface="OCR A Extended" panose="02010509020102010303" pitchFamily="50" charset="0"/>
              </a:rPr>
              <a:t>with </a:t>
            </a:r>
            <a:r>
              <a:rPr lang="en-US" sz="2000" b="1" dirty="0">
                <a:latin typeface="OCR A Extended" panose="02010509020102010303" pitchFamily="50" charset="0"/>
              </a:rPr>
              <a:t>a SYN packet</a:t>
            </a:r>
            <a:r>
              <a:rPr lang="en-US" sz="2000" dirty="0">
                <a:latin typeface="OCR A Extended" panose="02010509020102010303" pitchFamily="50" charset="0"/>
              </a:rPr>
              <a:t>. </a:t>
            </a:r>
            <a:endParaRPr lang="en-US" sz="2000" dirty="0" smtClean="0">
              <a:latin typeface="OCR A Extended" panose="02010509020102010303" pitchFamily="50" charset="0"/>
            </a:endParaRPr>
          </a:p>
          <a:p>
            <a:pPr algn="just"/>
            <a:endParaRPr lang="en-US" sz="2000" dirty="0" smtClean="0">
              <a:latin typeface="OCR A Extended" panose="02010509020102010303" pitchFamily="50" charset="0"/>
            </a:endParaRPr>
          </a:p>
          <a:p>
            <a:pPr algn="just"/>
            <a:r>
              <a:rPr lang="en-US" sz="2000" dirty="0" smtClean="0">
                <a:latin typeface="OCR A Extended" panose="02010509020102010303" pitchFamily="50" charset="0"/>
              </a:rPr>
              <a:t>This </a:t>
            </a:r>
            <a:r>
              <a:rPr lang="en-US" sz="2000" dirty="0">
                <a:latin typeface="OCR A Extended" panose="02010509020102010303" pitchFamily="50" charset="0"/>
              </a:rPr>
              <a:t>SYN packet starts the handshake </a:t>
            </a:r>
            <a:r>
              <a:rPr lang="en-US" sz="2000" dirty="0" smtClean="0">
                <a:latin typeface="OCR A Extended" panose="02010509020102010303" pitchFamily="50" charset="0"/>
              </a:rPr>
              <a:t>process by </a:t>
            </a:r>
            <a:r>
              <a:rPr lang="en-US" sz="2000" dirty="0">
                <a:latin typeface="OCR A Extended" panose="02010509020102010303" pitchFamily="50" charset="0"/>
              </a:rPr>
              <a:t>telling the receiving system that another system wants its </a:t>
            </a:r>
            <a:r>
              <a:rPr lang="en-US" sz="2000" dirty="0" smtClean="0">
                <a:latin typeface="OCR A Extended" panose="02010509020102010303" pitchFamily="50" charset="0"/>
              </a:rPr>
              <a:t>attention.</a:t>
            </a:r>
          </a:p>
          <a:p>
            <a:pPr algn="just"/>
            <a:endParaRPr lang="en-US" sz="2000" dirty="0" smtClean="0">
              <a:latin typeface="OCR A Extended" panose="02010509020102010303" pitchFamily="50" charset="0"/>
            </a:endParaRPr>
          </a:p>
        </p:txBody>
      </p:sp>
      <p:sp>
        <p:nvSpPr>
          <p:cNvPr id="5" name="Title 1"/>
          <p:cNvSpPr>
            <a:spLocks noGrp="1"/>
          </p:cNvSpPr>
          <p:nvPr>
            <p:ph type="title"/>
          </p:nvPr>
        </p:nvSpPr>
        <p:spPr>
          <a:xfrm>
            <a:off x="0" y="0"/>
            <a:ext cx="12192000" cy="1207911"/>
          </a:xfrm>
          <a:solidFill>
            <a:schemeClr val="accent2">
              <a:lumMod val="50000"/>
            </a:schemeClr>
          </a:solidFill>
        </p:spPr>
        <p:txBody>
          <a:bodyPr>
            <a:normAutofit/>
          </a:bodyPr>
          <a:lstStyle/>
          <a:p>
            <a:pPr algn="ctr"/>
            <a:r>
              <a:rPr lang="en-US" b="1" dirty="0" smtClean="0">
                <a:solidFill>
                  <a:schemeClr val="bg1"/>
                </a:solidFill>
                <a:latin typeface="OCR A Extended" panose="02010509020102010303" pitchFamily="50" charset="0"/>
              </a:rPr>
              <a:t>Three way handshake</a:t>
            </a:r>
            <a:endParaRPr lang="en-US" sz="3200" b="1" dirty="0">
              <a:solidFill>
                <a:schemeClr val="bg1"/>
              </a:solidFill>
              <a:latin typeface="OCR A Extended" panose="02010509020102010303" pitchFamily="50" charset="0"/>
            </a:endParaRPr>
          </a:p>
        </p:txBody>
      </p:sp>
      <p:sp>
        <p:nvSpPr>
          <p:cNvPr id="4" name="Slide Number Placeholder 3"/>
          <p:cNvSpPr>
            <a:spLocks noGrp="1"/>
          </p:cNvSpPr>
          <p:nvPr>
            <p:ph type="sldNum" sz="quarter" idx="4294967295"/>
          </p:nvPr>
        </p:nvSpPr>
        <p:spPr/>
        <p:txBody>
          <a:bodyPr/>
          <a:lstStyle/>
          <a:p>
            <a:fld id="{63D4570F-C6A9-4DAF-A999-A5886C7BA2FD}" type="slidenum">
              <a:rPr lang="en-US" smtClean="0">
                <a:solidFill>
                  <a:prstClr val="black">
                    <a:tint val="75000"/>
                  </a:prstClr>
                </a:solidFill>
              </a:rPr>
              <a:pPr/>
              <a:t>169</a:t>
            </a:fld>
            <a:endParaRPr lang="en-US">
              <a:solidFill>
                <a:prstClr val="black">
                  <a:tint val="75000"/>
                </a:prstClr>
              </a:solidFill>
            </a:endParaRPr>
          </a:p>
        </p:txBody>
      </p:sp>
    </p:spTree>
    <p:extLst>
      <p:ext uri="{BB962C8B-B14F-4D97-AF65-F5344CB8AC3E}">
        <p14:creationId xmlns:p14="http://schemas.microsoft.com/office/powerpoint/2010/main" val="279830607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58AE6-56F6-44E8-8BBF-23277B1773E4}"/>
              </a:ext>
            </a:extLst>
          </p:cNvPr>
          <p:cNvSpPr>
            <a:spLocks noGrp="1"/>
          </p:cNvSpPr>
          <p:nvPr>
            <p:ph type="title"/>
          </p:nvPr>
        </p:nvSpPr>
        <p:spPr>
          <a:xfrm>
            <a:off x="0" y="0"/>
            <a:ext cx="12192000" cy="1042506"/>
          </a:xfrm>
        </p:spPr>
        <p:txBody>
          <a:bodyPr/>
          <a:lstStyle/>
          <a:p>
            <a:pPr algn="ctr"/>
            <a:r>
              <a:rPr lang="en-US" sz="4800" b="1" dirty="0" smtClean="0">
                <a:solidFill>
                  <a:schemeClr val="bg1"/>
                </a:solidFill>
                <a:latin typeface="OCR A Extended" panose="02010509020102010303" pitchFamily="50" charset="0"/>
              </a:rPr>
              <a:t>Network topologies cont…</a:t>
            </a:r>
            <a:endParaRPr lang="en-US" sz="4800" b="1" dirty="0">
              <a:solidFill>
                <a:schemeClr val="bg1"/>
              </a:solidFill>
              <a:latin typeface="OCR A Extended" panose="02010509020102010303" pitchFamily="50" charset="0"/>
            </a:endParaRPr>
          </a:p>
        </p:txBody>
      </p:sp>
      <p:sp>
        <p:nvSpPr>
          <p:cNvPr id="4" name="Content Placeholder 3">
            <a:extLst>
              <a:ext uri="{FF2B5EF4-FFF2-40B4-BE49-F238E27FC236}">
                <a16:creationId xmlns:a16="http://schemas.microsoft.com/office/drawing/2014/main" id="{8B863B31-6429-468C-9624-0D0BBDBACA62}"/>
              </a:ext>
            </a:extLst>
          </p:cNvPr>
          <p:cNvSpPr>
            <a:spLocks noGrp="1"/>
          </p:cNvSpPr>
          <p:nvPr>
            <p:ph idx="1"/>
          </p:nvPr>
        </p:nvSpPr>
        <p:spPr>
          <a:xfrm>
            <a:off x="0" y="1042506"/>
            <a:ext cx="12192000" cy="1892606"/>
          </a:xfrm>
        </p:spPr>
        <p:txBody>
          <a:bodyPr>
            <a:normAutofit/>
          </a:bodyPr>
          <a:lstStyle/>
          <a:p>
            <a:pPr marL="0" indent="0" algn="just">
              <a:buNone/>
            </a:pPr>
            <a:r>
              <a:rPr lang="en-US" b="1" dirty="0" smtClean="0">
                <a:latin typeface="OCR A Extended" panose="02010509020102010303" pitchFamily="50" charset="0"/>
              </a:rPr>
              <a:t>Bus topology</a:t>
            </a:r>
          </a:p>
          <a:p>
            <a:pPr marL="0" indent="0" algn="just">
              <a:buNone/>
            </a:pPr>
            <a:r>
              <a:rPr lang="en-US" dirty="0" smtClean="0">
                <a:latin typeface="OCR A Extended" panose="02010509020102010303" pitchFamily="50" charset="0"/>
              </a:rPr>
              <a:t>In </a:t>
            </a:r>
            <a:r>
              <a:rPr lang="en-US" dirty="0">
                <a:latin typeface="OCR A Extended" panose="02010509020102010303" pitchFamily="50" charset="0"/>
              </a:rPr>
              <a:t>a bus topology, each network device is connected to a single network cable. </a:t>
            </a:r>
          </a:p>
        </p:txBody>
      </p:sp>
      <p:sp>
        <p:nvSpPr>
          <p:cNvPr id="6" name="Slide Number Placeholder 5"/>
          <p:cNvSpPr>
            <a:spLocks noGrp="1"/>
          </p:cNvSpPr>
          <p:nvPr>
            <p:ph type="sldNum" sz="quarter" idx="10"/>
          </p:nvPr>
        </p:nvSpPr>
        <p:spPr/>
        <p:txBody>
          <a:bodyPr/>
          <a:lstStyle/>
          <a:p>
            <a:r>
              <a:rPr lang="en-US" smtClean="0"/>
              <a:t>PAGE </a:t>
            </a:r>
            <a:fld id="{4A9B5881-4007-4345-955A-79C2656F0C49}" type="slidenum">
              <a:rPr lang="en-US" smtClean="0"/>
              <a:pPr/>
              <a:t>17</a:t>
            </a:fld>
            <a:endParaRPr lang="en-US" dirty="0"/>
          </a:p>
        </p:txBody>
      </p:sp>
      <p:pic>
        <p:nvPicPr>
          <p:cNvPr id="5" name="Picture 4"/>
          <p:cNvPicPr>
            <a:picLocks noChangeAspect="1"/>
          </p:cNvPicPr>
          <p:nvPr/>
        </p:nvPicPr>
        <p:blipFill>
          <a:blip r:embed="rId2"/>
          <a:stretch>
            <a:fillRect/>
          </a:stretch>
        </p:blipFill>
        <p:spPr>
          <a:xfrm>
            <a:off x="11143397" y="0"/>
            <a:ext cx="1048603" cy="1042506"/>
          </a:xfrm>
          <a:prstGeom prst="rect">
            <a:avLst/>
          </a:prstGeom>
        </p:spPr>
      </p:pic>
      <p:pic>
        <p:nvPicPr>
          <p:cNvPr id="3" name="Picture 2"/>
          <p:cNvPicPr>
            <a:picLocks noChangeAspect="1"/>
          </p:cNvPicPr>
          <p:nvPr/>
        </p:nvPicPr>
        <p:blipFill>
          <a:blip r:embed="rId3"/>
          <a:stretch>
            <a:fillRect/>
          </a:stretch>
        </p:blipFill>
        <p:spPr>
          <a:xfrm>
            <a:off x="4368800" y="2935112"/>
            <a:ext cx="3217333" cy="3217333"/>
          </a:xfrm>
          <a:prstGeom prst="rect">
            <a:avLst/>
          </a:prstGeom>
        </p:spPr>
      </p:pic>
    </p:spTree>
    <p:extLst>
      <p:ext uri="{BB962C8B-B14F-4D97-AF65-F5344CB8AC3E}">
        <p14:creationId xmlns:p14="http://schemas.microsoft.com/office/powerpoint/2010/main" val="4004474180"/>
      </p:ext>
    </p:extLst>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1569156"/>
            <a:ext cx="12192000" cy="3578577"/>
          </a:xfrm>
        </p:spPr>
        <p:txBody>
          <a:bodyPr>
            <a:normAutofit/>
          </a:bodyPr>
          <a:lstStyle/>
          <a:p>
            <a:pPr marL="0" indent="0" algn="just">
              <a:buNone/>
            </a:pPr>
            <a:endParaRPr lang="en-US" sz="2000" dirty="0" smtClean="0">
              <a:latin typeface="OCR A Extended" panose="02010509020102010303" pitchFamily="50" charset="0"/>
            </a:endParaRPr>
          </a:p>
          <a:p>
            <a:pPr algn="just"/>
            <a:r>
              <a:rPr lang="en-US" sz="2000" dirty="0" smtClean="0">
                <a:latin typeface="OCR A Extended" panose="02010509020102010303" pitchFamily="50" charset="0"/>
              </a:rPr>
              <a:t>The </a:t>
            </a:r>
            <a:r>
              <a:rPr lang="en-US" sz="2000" dirty="0">
                <a:latin typeface="OCR A Extended" panose="02010509020102010303" pitchFamily="50" charset="0"/>
              </a:rPr>
              <a:t>receiving system then replies to the originating system with a </a:t>
            </a:r>
            <a:r>
              <a:rPr lang="en-US" sz="2000" b="1" dirty="0" smtClean="0">
                <a:latin typeface="OCR A Extended" panose="02010509020102010303" pitchFamily="50" charset="0"/>
              </a:rPr>
              <a:t>SYN-ACK response.</a:t>
            </a:r>
          </a:p>
          <a:p>
            <a:pPr algn="just"/>
            <a:endParaRPr lang="en-US" sz="2000" dirty="0" smtClean="0">
              <a:latin typeface="OCR A Extended" panose="02010509020102010303" pitchFamily="50" charset="0"/>
            </a:endParaRPr>
          </a:p>
          <a:p>
            <a:pPr algn="just"/>
            <a:r>
              <a:rPr lang="en-US" sz="2000" dirty="0" smtClean="0">
                <a:latin typeface="OCR A Extended" panose="02010509020102010303" pitchFamily="50" charset="0"/>
              </a:rPr>
              <a:t>A </a:t>
            </a:r>
            <a:r>
              <a:rPr lang="en-US" sz="2000" b="1" dirty="0">
                <a:latin typeface="OCR A Extended" panose="02010509020102010303" pitchFamily="50" charset="0"/>
              </a:rPr>
              <a:t>SYN-ACK response </a:t>
            </a:r>
            <a:r>
              <a:rPr lang="en-US" sz="2000" dirty="0">
                <a:latin typeface="OCR A Extended" panose="02010509020102010303" pitchFamily="50" charset="0"/>
              </a:rPr>
              <a:t>is an acknowledgment response to the original </a:t>
            </a:r>
            <a:r>
              <a:rPr lang="en-US" sz="2000" dirty="0" smtClean="0">
                <a:latin typeface="OCR A Extended" panose="02010509020102010303" pitchFamily="50" charset="0"/>
              </a:rPr>
              <a:t>SYN packet.</a:t>
            </a:r>
          </a:p>
        </p:txBody>
      </p:sp>
      <p:sp>
        <p:nvSpPr>
          <p:cNvPr id="5" name="Title 1"/>
          <p:cNvSpPr>
            <a:spLocks noGrp="1"/>
          </p:cNvSpPr>
          <p:nvPr>
            <p:ph type="title"/>
          </p:nvPr>
        </p:nvSpPr>
        <p:spPr>
          <a:xfrm>
            <a:off x="0" y="0"/>
            <a:ext cx="12192000" cy="1207911"/>
          </a:xfrm>
          <a:solidFill>
            <a:schemeClr val="accent2">
              <a:lumMod val="50000"/>
            </a:schemeClr>
          </a:solidFill>
        </p:spPr>
        <p:txBody>
          <a:bodyPr>
            <a:normAutofit/>
          </a:bodyPr>
          <a:lstStyle/>
          <a:p>
            <a:pPr algn="ctr"/>
            <a:r>
              <a:rPr lang="en-US" b="1" dirty="0" smtClean="0">
                <a:solidFill>
                  <a:schemeClr val="bg1"/>
                </a:solidFill>
                <a:latin typeface="OCR A Extended" panose="02010509020102010303" pitchFamily="50" charset="0"/>
              </a:rPr>
              <a:t>Three way handshake</a:t>
            </a:r>
            <a:endParaRPr lang="en-US" sz="3200" b="1" dirty="0">
              <a:solidFill>
                <a:schemeClr val="bg1"/>
              </a:solidFill>
              <a:latin typeface="OCR A Extended" panose="02010509020102010303" pitchFamily="50" charset="0"/>
            </a:endParaRPr>
          </a:p>
        </p:txBody>
      </p:sp>
      <p:sp>
        <p:nvSpPr>
          <p:cNvPr id="4" name="Slide Number Placeholder 3"/>
          <p:cNvSpPr>
            <a:spLocks noGrp="1"/>
          </p:cNvSpPr>
          <p:nvPr>
            <p:ph type="sldNum" sz="quarter" idx="4294967295"/>
          </p:nvPr>
        </p:nvSpPr>
        <p:spPr/>
        <p:txBody>
          <a:bodyPr/>
          <a:lstStyle/>
          <a:p>
            <a:fld id="{63D4570F-C6A9-4DAF-A999-A5886C7BA2FD}" type="slidenum">
              <a:rPr lang="en-US" smtClean="0">
                <a:solidFill>
                  <a:prstClr val="black">
                    <a:tint val="75000"/>
                  </a:prstClr>
                </a:solidFill>
              </a:rPr>
              <a:pPr/>
              <a:t>170</a:t>
            </a:fld>
            <a:endParaRPr lang="en-US">
              <a:solidFill>
                <a:prstClr val="black">
                  <a:tint val="75000"/>
                </a:prstClr>
              </a:solidFill>
            </a:endParaRPr>
          </a:p>
        </p:txBody>
      </p:sp>
    </p:spTree>
    <p:extLst>
      <p:ext uri="{BB962C8B-B14F-4D97-AF65-F5344CB8AC3E}">
        <p14:creationId xmlns:p14="http://schemas.microsoft.com/office/powerpoint/2010/main" val="854823941"/>
      </p:ext>
    </p:extLst>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1923208"/>
            <a:ext cx="12192000" cy="1199819"/>
          </a:xfrm>
        </p:spPr>
        <p:txBody>
          <a:bodyPr>
            <a:normAutofit/>
          </a:bodyPr>
          <a:lstStyle/>
          <a:p>
            <a:pPr algn="just"/>
            <a:r>
              <a:rPr lang="en-US" sz="2000" dirty="0" smtClean="0">
                <a:latin typeface="OCR A Extended" panose="02010509020102010303" pitchFamily="50" charset="0"/>
              </a:rPr>
              <a:t>Once the original sender receives the SYN-ACK response, it in turn responds with an ACK packet to verify that it has received the SYN-ACK and is ready to communicate via TCP.</a:t>
            </a:r>
            <a:endParaRPr lang="en-US" sz="2000" dirty="0">
              <a:latin typeface="OCR A Extended" panose="02010509020102010303" pitchFamily="50" charset="0"/>
            </a:endParaRPr>
          </a:p>
        </p:txBody>
      </p:sp>
      <p:sp>
        <p:nvSpPr>
          <p:cNvPr id="6" name="Title 1"/>
          <p:cNvSpPr>
            <a:spLocks noGrp="1"/>
          </p:cNvSpPr>
          <p:nvPr>
            <p:ph type="title"/>
          </p:nvPr>
        </p:nvSpPr>
        <p:spPr>
          <a:xfrm>
            <a:off x="0" y="0"/>
            <a:ext cx="12192000" cy="1207911"/>
          </a:xfrm>
          <a:solidFill>
            <a:schemeClr val="accent2">
              <a:lumMod val="50000"/>
            </a:schemeClr>
          </a:solidFill>
        </p:spPr>
        <p:txBody>
          <a:bodyPr>
            <a:normAutofit/>
          </a:bodyPr>
          <a:lstStyle/>
          <a:p>
            <a:pPr algn="ctr"/>
            <a:r>
              <a:rPr lang="en-US" b="1" dirty="0" smtClean="0">
                <a:solidFill>
                  <a:schemeClr val="bg1"/>
                </a:solidFill>
                <a:latin typeface="OCR A Extended" panose="02010509020102010303" pitchFamily="50" charset="0"/>
              </a:rPr>
              <a:t>Three way handshake</a:t>
            </a:r>
            <a:endParaRPr lang="en-US" sz="3200" b="1" dirty="0">
              <a:solidFill>
                <a:schemeClr val="bg1"/>
              </a:solidFill>
              <a:latin typeface="OCR A Extended" panose="02010509020102010303" pitchFamily="50" charset="0"/>
            </a:endParaRPr>
          </a:p>
        </p:txBody>
      </p:sp>
      <p:sp>
        <p:nvSpPr>
          <p:cNvPr id="4" name="Slide Number Placeholder 3"/>
          <p:cNvSpPr>
            <a:spLocks noGrp="1"/>
          </p:cNvSpPr>
          <p:nvPr>
            <p:ph type="sldNum" sz="quarter" idx="4294967295"/>
          </p:nvPr>
        </p:nvSpPr>
        <p:spPr/>
        <p:txBody>
          <a:bodyPr/>
          <a:lstStyle/>
          <a:p>
            <a:fld id="{63D4570F-C6A9-4DAF-A999-A5886C7BA2FD}" type="slidenum">
              <a:rPr lang="en-US" smtClean="0">
                <a:solidFill>
                  <a:prstClr val="black">
                    <a:tint val="75000"/>
                  </a:prstClr>
                </a:solidFill>
              </a:rPr>
              <a:pPr/>
              <a:t>171</a:t>
            </a:fld>
            <a:endParaRPr lang="en-US">
              <a:solidFill>
                <a:prstClr val="black">
                  <a:tint val="75000"/>
                </a:prstClr>
              </a:solidFill>
            </a:endParaRPr>
          </a:p>
        </p:txBody>
      </p:sp>
    </p:spTree>
    <p:extLst>
      <p:ext uri="{BB962C8B-B14F-4D97-AF65-F5344CB8AC3E}">
        <p14:creationId xmlns:p14="http://schemas.microsoft.com/office/powerpoint/2010/main" val="2090021132"/>
      </p:ext>
    </p:extLst>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4000" b="-4000"/>
          </a:stretch>
        </a:blipFill>
        <a:effectLst/>
      </p:bgPr>
    </p:bg>
    <p:spTree>
      <p:nvGrpSpPr>
        <p:cNvPr id="1" name=""/>
        <p:cNvGrpSpPr/>
        <p:nvPr/>
      </p:nvGrpSpPr>
      <p:grpSpPr>
        <a:xfrm>
          <a:off x="0" y="0"/>
          <a:ext cx="0" cy="0"/>
          <a:chOff x="0" y="0"/>
          <a:chExt cx="0" cy="0"/>
        </a:xfrm>
      </p:grpSpPr>
      <p:sp>
        <p:nvSpPr>
          <p:cNvPr id="4" name="Rectangle 3"/>
          <p:cNvSpPr/>
          <p:nvPr/>
        </p:nvSpPr>
        <p:spPr>
          <a:xfrm>
            <a:off x="1242644" y="-2669"/>
            <a:ext cx="5111262" cy="2751522"/>
          </a:xfrm>
          <a:prstGeom prst="rect">
            <a:avLst/>
          </a:prstGeom>
        </p:spPr>
        <p:txBody>
          <a:bodyPr wrap="square">
            <a:spAutoFit/>
          </a:bodyPr>
          <a:lstStyle/>
          <a:p>
            <a:pPr marL="0" marR="0" lvl="0" indent="0" algn="just" defTabSz="914377" rtl="0" eaLnBrk="1" fontAlgn="auto" latinLnBrk="0" hangingPunct="1">
              <a:lnSpc>
                <a:spcPct val="90000"/>
              </a:lnSpc>
              <a:spcBef>
                <a:spcPts val="1000"/>
              </a:spcBef>
              <a:spcAft>
                <a:spcPts val="0"/>
              </a:spcAft>
              <a:buClrTx/>
              <a:buSzTx/>
              <a:buFontTx/>
              <a:buNone/>
              <a:tabLst/>
              <a:defRPr/>
            </a:pPr>
            <a:r>
              <a:rPr kumimoji="0" lang="en-US" sz="4800" b="0" i="0" u="none" strike="noStrike" kern="1200" cap="none" spc="0" normalizeH="0" baseline="0" noProof="0" dirty="0">
                <a:ln>
                  <a:noFill/>
                </a:ln>
                <a:effectLst/>
                <a:uLnTx/>
                <a:uFillTx/>
                <a:latin typeface="Chiller" panose="04020404031007020602" pitchFamily="82" charset="0"/>
                <a:ea typeface="+mn-ea"/>
                <a:cs typeface="+mn-cs"/>
              </a:rPr>
              <a:t>Usable attacks can all be traced back to a specific layer or layers of the OSI model.</a:t>
            </a:r>
          </a:p>
        </p:txBody>
      </p:sp>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3D4570F-C6A9-4DAF-A999-A5886C7BA2FD}"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172</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72528948"/>
      </p:ext>
    </p:extLst>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1207911"/>
          </a:xfrm>
          <a:solidFill>
            <a:schemeClr val="accent2">
              <a:lumMod val="50000"/>
            </a:schemeClr>
          </a:solidFill>
        </p:spPr>
        <p:txBody>
          <a:bodyPr>
            <a:normAutofit/>
          </a:bodyPr>
          <a:lstStyle/>
          <a:p>
            <a:pPr algn="ctr"/>
            <a:r>
              <a:rPr lang="en-US" b="1" dirty="0" smtClean="0">
                <a:solidFill>
                  <a:schemeClr val="bg1"/>
                </a:solidFill>
                <a:latin typeface="OCR A Extended" panose="02010509020102010303" pitchFamily="50" charset="0"/>
              </a:rPr>
              <a:t>LAYERED </a:t>
            </a:r>
            <a:r>
              <a:rPr lang="en-US" sz="3200" b="1" dirty="0" smtClean="0">
                <a:solidFill>
                  <a:schemeClr val="bg1"/>
                </a:solidFill>
                <a:latin typeface="OCR A Extended" panose="02010509020102010303" pitchFamily="50" charset="0"/>
              </a:rPr>
              <a:t>Security considerations</a:t>
            </a:r>
            <a:endParaRPr lang="en-US" sz="3200" b="1" dirty="0">
              <a:solidFill>
                <a:schemeClr val="bg1"/>
              </a:solidFill>
              <a:latin typeface="OCR A Extended" panose="02010509020102010303" pitchFamily="50" charset="0"/>
            </a:endParaRPr>
          </a:p>
        </p:txBody>
      </p:sp>
      <p:sp>
        <p:nvSpPr>
          <p:cNvPr id="3" name="Content Placeholder 2"/>
          <p:cNvSpPr>
            <a:spLocks noGrp="1"/>
          </p:cNvSpPr>
          <p:nvPr>
            <p:ph idx="1"/>
          </p:nvPr>
        </p:nvSpPr>
        <p:spPr>
          <a:xfrm>
            <a:off x="0" y="1852245"/>
            <a:ext cx="12192000" cy="4221175"/>
          </a:xfrm>
        </p:spPr>
        <p:txBody>
          <a:bodyPr>
            <a:noAutofit/>
          </a:bodyPr>
          <a:lstStyle/>
          <a:p>
            <a:pPr marL="0" indent="0" algn="just">
              <a:buNone/>
            </a:pPr>
            <a:r>
              <a:rPr lang="en-US" sz="2000" dirty="0" smtClean="0">
                <a:latin typeface="OCR A Extended" panose="02010509020102010303" pitchFamily="50" charset="0"/>
              </a:rPr>
              <a:t>Layered security approaches the models by ensuring security considerations are executed at the layer level.</a:t>
            </a:r>
          </a:p>
          <a:p>
            <a:pPr marL="0" indent="0" algn="just">
              <a:buNone/>
            </a:pPr>
            <a:endParaRPr lang="en-US" sz="2000" dirty="0">
              <a:latin typeface="OCR A Extended" panose="02010509020102010303" pitchFamily="50" charset="0"/>
            </a:endParaRPr>
          </a:p>
        </p:txBody>
      </p:sp>
      <p:sp>
        <p:nvSpPr>
          <p:cNvPr id="4" name="Slide Number Placeholder 3"/>
          <p:cNvSpPr>
            <a:spLocks noGrp="1"/>
          </p:cNvSpPr>
          <p:nvPr>
            <p:ph type="sldNum" sz="quarter" idx="4294967295"/>
          </p:nvPr>
        </p:nvSpPr>
        <p:spPr/>
        <p:txBody>
          <a:bodyPr/>
          <a:lstStyle/>
          <a:p>
            <a:fld id="{63D4570F-C6A9-4DAF-A999-A5886C7BA2FD}" type="slidenum">
              <a:rPr lang="en-US" smtClean="0"/>
              <a:pPr/>
              <a:t>173</a:t>
            </a:fld>
            <a:endParaRPr lang="en-US" dirty="0"/>
          </a:p>
        </p:txBody>
      </p:sp>
    </p:spTree>
    <p:extLst>
      <p:ext uri="{BB962C8B-B14F-4D97-AF65-F5344CB8AC3E}">
        <p14:creationId xmlns:p14="http://schemas.microsoft.com/office/powerpoint/2010/main" val="3375972574"/>
      </p:ext>
    </p:extLst>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1207911"/>
          </a:xfrm>
          <a:solidFill>
            <a:schemeClr val="accent2">
              <a:lumMod val="50000"/>
            </a:schemeClr>
          </a:solidFill>
        </p:spPr>
        <p:txBody>
          <a:bodyPr>
            <a:normAutofit/>
          </a:bodyPr>
          <a:lstStyle/>
          <a:p>
            <a:pPr algn="ctr"/>
            <a:r>
              <a:rPr lang="en-US" b="1" dirty="0" smtClean="0">
                <a:solidFill>
                  <a:schemeClr val="bg1"/>
                </a:solidFill>
                <a:latin typeface="OCR A Extended" panose="02010509020102010303" pitchFamily="50" charset="0"/>
              </a:rPr>
              <a:t>LAYERED </a:t>
            </a:r>
            <a:r>
              <a:rPr lang="en-US" sz="3200" b="1" dirty="0" smtClean="0">
                <a:solidFill>
                  <a:schemeClr val="bg1"/>
                </a:solidFill>
                <a:latin typeface="OCR A Extended" panose="02010509020102010303" pitchFamily="50" charset="0"/>
              </a:rPr>
              <a:t>Security considerations</a:t>
            </a:r>
            <a:endParaRPr lang="en-US" sz="3200" b="1" dirty="0">
              <a:solidFill>
                <a:schemeClr val="bg1"/>
              </a:solidFill>
              <a:latin typeface="OCR A Extended" panose="02010509020102010303" pitchFamily="50" charset="0"/>
            </a:endParaRPr>
          </a:p>
        </p:txBody>
      </p:sp>
      <p:sp>
        <p:nvSpPr>
          <p:cNvPr id="3" name="Content Placeholder 2"/>
          <p:cNvSpPr>
            <a:spLocks noGrp="1"/>
          </p:cNvSpPr>
          <p:nvPr>
            <p:ph idx="1"/>
          </p:nvPr>
        </p:nvSpPr>
        <p:spPr>
          <a:xfrm>
            <a:off x="0" y="1207911"/>
            <a:ext cx="12192000" cy="4865510"/>
          </a:xfrm>
        </p:spPr>
        <p:txBody>
          <a:bodyPr>
            <a:noAutofit/>
          </a:bodyPr>
          <a:lstStyle/>
          <a:p>
            <a:pPr marL="0" indent="0" algn="just">
              <a:buNone/>
            </a:pPr>
            <a:endParaRPr lang="en-US" sz="2000" dirty="0">
              <a:latin typeface="OCR A Extended" panose="02010509020102010303" pitchFamily="50" charset="0"/>
            </a:endParaRPr>
          </a:p>
          <a:p>
            <a:pPr marL="0" indent="0" algn="just">
              <a:buNone/>
            </a:pPr>
            <a:r>
              <a:rPr lang="en-US" sz="2000" b="1" dirty="0" smtClean="0">
                <a:latin typeface="OCR A Extended" panose="02010509020102010303" pitchFamily="50" charset="0"/>
              </a:rPr>
              <a:t>Physical Layer</a:t>
            </a:r>
          </a:p>
          <a:p>
            <a:pPr algn="just">
              <a:buFont typeface="Wingdings" panose="05000000000000000000" pitchFamily="2" charset="2"/>
              <a:buChar char="Ø"/>
            </a:pPr>
            <a:r>
              <a:rPr lang="en-US" sz="2000" dirty="0" smtClean="0">
                <a:latin typeface="OCR A Extended" panose="02010509020102010303" pitchFamily="50" charset="0"/>
              </a:rPr>
              <a:t>In </a:t>
            </a:r>
            <a:r>
              <a:rPr lang="en-US" sz="2000" dirty="0">
                <a:latin typeface="OCR A Extended" panose="02010509020102010303" pitchFamily="50" charset="0"/>
              </a:rPr>
              <a:t>case of any cyber danger, it is recommended to unplug the cable from the primary </a:t>
            </a:r>
            <a:r>
              <a:rPr lang="en-US" sz="2000" dirty="0" smtClean="0">
                <a:latin typeface="OCR A Extended" panose="02010509020102010303" pitchFamily="50" charset="0"/>
              </a:rPr>
              <a:t>system.</a:t>
            </a:r>
          </a:p>
          <a:p>
            <a:pPr algn="just">
              <a:buFont typeface="Wingdings" panose="05000000000000000000" pitchFamily="2" charset="2"/>
              <a:buChar char="Ø"/>
            </a:pPr>
            <a:r>
              <a:rPr lang="en-US" sz="2000" dirty="0" smtClean="0">
                <a:latin typeface="OCR A Extended" panose="02010509020102010303" pitchFamily="50" charset="0"/>
              </a:rPr>
              <a:t>Safeguarding </a:t>
            </a:r>
            <a:r>
              <a:rPr lang="en-US" sz="2000" dirty="0">
                <a:latin typeface="OCR A Extended" panose="02010509020102010303" pitchFamily="50" charset="0"/>
              </a:rPr>
              <a:t>this layer needs bio-metric security, camera-based surveillance, key cards, and other physical monitoring</a:t>
            </a:r>
            <a:r>
              <a:rPr lang="en-US" sz="2000" dirty="0" smtClean="0">
                <a:latin typeface="OCR A Extended" panose="02010509020102010303" pitchFamily="50" charset="0"/>
              </a:rPr>
              <a:t>.</a:t>
            </a:r>
            <a:endParaRPr lang="en-US" sz="2000" dirty="0">
              <a:latin typeface="OCR A Extended" panose="02010509020102010303" pitchFamily="50" charset="0"/>
            </a:endParaRPr>
          </a:p>
        </p:txBody>
      </p:sp>
      <p:sp>
        <p:nvSpPr>
          <p:cNvPr id="4" name="Slide Number Placeholder 3"/>
          <p:cNvSpPr>
            <a:spLocks noGrp="1"/>
          </p:cNvSpPr>
          <p:nvPr>
            <p:ph type="sldNum" sz="quarter" idx="4294967295"/>
          </p:nvPr>
        </p:nvSpPr>
        <p:spPr/>
        <p:txBody>
          <a:bodyPr/>
          <a:lstStyle/>
          <a:p>
            <a:fld id="{63D4570F-C6A9-4DAF-A999-A5886C7BA2FD}" type="slidenum">
              <a:rPr lang="en-US" smtClean="0"/>
              <a:pPr/>
              <a:t>174</a:t>
            </a:fld>
            <a:endParaRPr lang="en-US" dirty="0"/>
          </a:p>
        </p:txBody>
      </p:sp>
    </p:spTree>
    <p:extLst>
      <p:ext uri="{BB962C8B-B14F-4D97-AF65-F5344CB8AC3E}">
        <p14:creationId xmlns:p14="http://schemas.microsoft.com/office/powerpoint/2010/main" val="1772269784"/>
      </p:ext>
    </p:extLst>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1772355"/>
            <a:ext cx="12192000" cy="3826933"/>
          </a:xfrm>
        </p:spPr>
        <p:txBody>
          <a:bodyPr>
            <a:noAutofit/>
          </a:bodyPr>
          <a:lstStyle/>
          <a:p>
            <a:pPr marL="0" indent="0" algn="just">
              <a:buNone/>
            </a:pPr>
            <a:r>
              <a:rPr lang="en-US" sz="2133" b="1" dirty="0" smtClean="0">
                <a:latin typeface="OCR A Extended" panose="02010509020102010303" pitchFamily="50" charset="0"/>
              </a:rPr>
              <a:t>Data </a:t>
            </a:r>
            <a:r>
              <a:rPr lang="en-US" sz="2133" b="1" dirty="0">
                <a:latin typeface="OCR A Extended" panose="02010509020102010303" pitchFamily="50" charset="0"/>
              </a:rPr>
              <a:t>Link Layer </a:t>
            </a:r>
            <a:r>
              <a:rPr lang="en-US" sz="2133" b="1" dirty="0" smtClean="0">
                <a:latin typeface="OCR A Extended" panose="02010509020102010303" pitchFamily="50" charset="0"/>
              </a:rPr>
              <a:t> </a:t>
            </a:r>
          </a:p>
          <a:p>
            <a:pPr algn="just">
              <a:buFont typeface="Wingdings" panose="05000000000000000000" pitchFamily="2" charset="2"/>
              <a:buChar char="Ø"/>
            </a:pPr>
            <a:r>
              <a:rPr lang="en-US" sz="2133" dirty="0" smtClean="0">
                <a:latin typeface="OCR A Extended" panose="02010509020102010303" pitchFamily="50" charset="0"/>
              </a:rPr>
              <a:t>Vulnerabilities </a:t>
            </a:r>
            <a:r>
              <a:rPr lang="en-US" sz="2133" dirty="0">
                <a:latin typeface="OCR A Extended" panose="02010509020102010303" pitchFamily="50" charset="0"/>
              </a:rPr>
              <a:t>that can be used and attacks that can be made in this layer are MAC address spoofing as well as Virtual-LAN circumvention.</a:t>
            </a:r>
          </a:p>
          <a:p>
            <a:pPr algn="just">
              <a:buFont typeface="Wingdings" panose="05000000000000000000" pitchFamily="2" charset="2"/>
              <a:buChar char="Ø"/>
            </a:pPr>
            <a:r>
              <a:rPr lang="en-US" sz="2133" dirty="0" smtClean="0">
                <a:latin typeface="OCR A Extended" panose="02010509020102010303" pitchFamily="50" charset="0"/>
              </a:rPr>
              <a:t>Common </a:t>
            </a:r>
            <a:r>
              <a:rPr lang="en-US" sz="2133" dirty="0">
                <a:latin typeface="OCR A Extended" panose="02010509020102010303" pitchFamily="50" charset="0"/>
              </a:rPr>
              <a:t>security mechanisms are MAC address filtering, assessment of wireless applications, checking of proper data encryption standards</a:t>
            </a:r>
            <a:r>
              <a:rPr lang="en-US" sz="2133" dirty="0" smtClean="0">
                <a:latin typeface="OCR A Extended" panose="02010509020102010303" pitchFamily="50" charset="0"/>
              </a:rPr>
              <a:t>.</a:t>
            </a:r>
            <a:endParaRPr lang="en-US" sz="2133" dirty="0">
              <a:latin typeface="OCR A Extended" panose="02010509020102010303" pitchFamily="50" charset="0"/>
            </a:endParaRPr>
          </a:p>
        </p:txBody>
      </p:sp>
      <p:sp>
        <p:nvSpPr>
          <p:cNvPr id="6" name="Title 1"/>
          <p:cNvSpPr>
            <a:spLocks noGrp="1"/>
          </p:cNvSpPr>
          <p:nvPr>
            <p:ph type="title"/>
          </p:nvPr>
        </p:nvSpPr>
        <p:spPr>
          <a:xfrm>
            <a:off x="0" y="1"/>
            <a:ext cx="12192000" cy="891822"/>
          </a:xfrm>
          <a:solidFill>
            <a:schemeClr val="accent2">
              <a:lumMod val="50000"/>
            </a:schemeClr>
          </a:solidFill>
        </p:spPr>
        <p:txBody>
          <a:bodyPr>
            <a:normAutofit/>
          </a:bodyPr>
          <a:lstStyle/>
          <a:p>
            <a:pPr algn="ctr"/>
            <a:r>
              <a:rPr lang="en-US" b="1" dirty="0" smtClean="0">
                <a:solidFill>
                  <a:schemeClr val="bg1"/>
                </a:solidFill>
                <a:latin typeface="OCR A Extended" panose="02010509020102010303" pitchFamily="50" charset="0"/>
              </a:rPr>
              <a:t>LAYERED </a:t>
            </a:r>
            <a:r>
              <a:rPr lang="en-US" sz="3200" b="1" dirty="0" smtClean="0">
                <a:solidFill>
                  <a:schemeClr val="bg1"/>
                </a:solidFill>
                <a:latin typeface="OCR A Extended" panose="02010509020102010303" pitchFamily="50" charset="0"/>
              </a:rPr>
              <a:t>Security considerations</a:t>
            </a:r>
            <a:endParaRPr lang="en-US" sz="3200" b="1" dirty="0">
              <a:solidFill>
                <a:schemeClr val="bg1"/>
              </a:solidFill>
              <a:latin typeface="OCR A Extended" panose="02010509020102010303" pitchFamily="50" charset="0"/>
            </a:endParaRPr>
          </a:p>
        </p:txBody>
      </p:sp>
      <p:sp>
        <p:nvSpPr>
          <p:cNvPr id="4" name="Slide Number Placeholder 3"/>
          <p:cNvSpPr>
            <a:spLocks noGrp="1"/>
          </p:cNvSpPr>
          <p:nvPr>
            <p:ph type="sldNum" sz="quarter" idx="4294967295"/>
          </p:nvPr>
        </p:nvSpPr>
        <p:spPr/>
        <p:txBody>
          <a:bodyPr/>
          <a:lstStyle/>
          <a:p>
            <a:fld id="{63D4570F-C6A9-4DAF-A999-A5886C7BA2FD}" type="slidenum">
              <a:rPr lang="en-US" smtClean="0">
                <a:solidFill>
                  <a:prstClr val="black">
                    <a:tint val="75000"/>
                  </a:prstClr>
                </a:solidFill>
              </a:rPr>
              <a:pPr/>
              <a:t>175</a:t>
            </a:fld>
            <a:endParaRPr lang="en-US">
              <a:solidFill>
                <a:prstClr val="black">
                  <a:tint val="75000"/>
                </a:prstClr>
              </a:solidFill>
            </a:endParaRPr>
          </a:p>
        </p:txBody>
      </p:sp>
    </p:spTree>
    <p:extLst>
      <p:ext uri="{BB962C8B-B14F-4D97-AF65-F5344CB8AC3E}">
        <p14:creationId xmlns:p14="http://schemas.microsoft.com/office/powerpoint/2010/main" val="2245472656"/>
      </p:ext>
    </p:extLst>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2414755"/>
            <a:ext cx="12192000" cy="2466734"/>
          </a:xfrm>
        </p:spPr>
        <p:txBody>
          <a:bodyPr>
            <a:noAutofit/>
          </a:bodyPr>
          <a:lstStyle/>
          <a:p>
            <a:pPr marL="0" indent="0" algn="just">
              <a:buNone/>
            </a:pPr>
            <a:r>
              <a:rPr lang="en-US" sz="2000" b="1" dirty="0" smtClean="0">
                <a:latin typeface="OCR A Extended" panose="02010509020102010303" pitchFamily="50" charset="0"/>
              </a:rPr>
              <a:t>Network Layer</a:t>
            </a:r>
          </a:p>
          <a:p>
            <a:pPr algn="just">
              <a:buFont typeface="Wingdings" panose="05000000000000000000" pitchFamily="2" charset="2"/>
              <a:buChar char="Ø"/>
            </a:pPr>
            <a:r>
              <a:rPr lang="en-US" sz="2000" dirty="0" smtClean="0">
                <a:latin typeface="OCR A Extended" panose="02010509020102010303" pitchFamily="50" charset="0"/>
              </a:rPr>
              <a:t>IP address spoofing is one </a:t>
            </a:r>
            <a:r>
              <a:rPr lang="en-US" sz="2000" dirty="0" smtClean="0">
                <a:latin typeface="OCR A Extended" panose="02010509020102010303" pitchFamily="50" charset="0"/>
              </a:rPr>
              <a:t>of </a:t>
            </a:r>
            <a:r>
              <a:rPr lang="en-US" sz="2000" dirty="0" smtClean="0">
                <a:latin typeface="OCR A Extended" panose="02010509020102010303" pitchFamily="50" charset="0"/>
              </a:rPr>
              <a:t>the common attack of this phase. </a:t>
            </a:r>
          </a:p>
          <a:p>
            <a:pPr algn="just">
              <a:buFont typeface="Wingdings" panose="05000000000000000000" pitchFamily="2" charset="2"/>
              <a:buChar char="Ø"/>
            </a:pPr>
            <a:r>
              <a:rPr lang="en-US" sz="2000" dirty="0" smtClean="0">
                <a:latin typeface="OCR A Extended" panose="02010509020102010303" pitchFamily="50" charset="0"/>
              </a:rPr>
              <a:t>Strengthening this layer needs the techniques of firm anti-spoofing, proper implementation of firewalls and routing filters as well as secure routing protocols.</a:t>
            </a:r>
            <a:endParaRPr lang="en-US" sz="2000" dirty="0">
              <a:latin typeface="OCR A Extended" panose="02010509020102010303" pitchFamily="50" charset="0"/>
            </a:endParaRPr>
          </a:p>
        </p:txBody>
      </p:sp>
      <p:sp>
        <p:nvSpPr>
          <p:cNvPr id="6" name="Title 1"/>
          <p:cNvSpPr>
            <a:spLocks noGrp="1"/>
          </p:cNvSpPr>
          <p:nvPr>
            <p:ph type="title"/>
          </p:nvPr>
        </p:nvSpPr>
        <p:spPr>
          <a:xfrm>
            <a:off x="0" y="1"/>
            <a:ext cx="12192000" cy="936978"/>
          </a:xfrm>
          <a:solidFill>
            <a:schemeClr val="accent2">
              <a:lumMod val="50000"/>
            </a:schemeClr>
          </a:solidFill>
        </p:spPr>
        <p:txBody>
          <a:bodyPr>
            <a:normAutofit/>
          </a:bodyPr>
          <a:lstStyle/>
          <a:p>
            <a:pPr algn="ctr"/>
            <a:r>
              <a:rPr lang="en-US" b="1" dirty="0" smtClean="0">
                <a:solidFill>
                  <a:schemeClr val="bg1"/>
                </a:solidFill>
                <a:latin typeface="OCR A Extended" panose="02010509020102010303" pitchFamily="50" charset="0"/>
              </a:rPr>
              <a:t>LAYERED </a:t>
            </a:r>
            <a:r>
              <a:rPr lang="en-US" sz="3200" b="1" dirty="0" smtClean="0">
                <a:solidFill>
                  <a:schemeClr val="bg1"/>
                </a:solidFill>
                <a:latin typeface="OCR A Extended" panose="02010509020102010303" pitchFamily="50" charset="0"/>
              </a:rPr>
              <a:t>Security considerations</a:t>
            </a:r>
            <a:endParaRPr lang="en-US" sz="3200" b="1" dirty="0">
              <a:solidFill>
                <a:schemeClr val="bg1"/>
              </a:solidFill>
              <a:latin typeface="OCR A Extended" panose="02010509020102010303" pitchFamily="50" charset="0"/>
            </a:endParaRPr>
          </a:p>
        </p:txBody>
      </p:sp>
      <p:sp>
        <p:nvSpPr>
          <p:cNvPr id="4" name="Slide Number Placeholder 3"/>
          <p:cNvSpPr>
            <a:spLocks noGrp="1"/>
          </p:cNvSpPr>
          <p:nvPr>
            <p:ph type="sldNum" sz="quarter" idx="4294967295"/>
          </p:nvPr>
        </p:nvSpPr>
        <p:spPr/>
        <p:txBody>
          <a:bodyPr/>
          <a:lstStyle/>
          <a:p>
            <a:fld id="{63D4570F-C6A9-4DAF-A999-A5886C7BA2FD}" type="slidenum">
              <a:rPr lang="en-US" smtClean="0">
                <a:solidFill>
                  <a:prstClr val="black">
                    <a:tint val="75000"/>
                  </a:prstClr>
                </a:solidFill>
              </a:rPr>
              <a:pPr/>
              <a:t>176</a:t>
            </a:fld>
            <a:endParaRPr lang="en-US" dirty="0">
              <a:solidFill>
                <a:prstClr val="black">
                  <a:tint val="75000"/>
                </a:prstClr>
              </a:solidFill>
            </a:endParaRPr>
          </a:p>
        </p:txBody>
      </p:sp>
    </p:spTree>
    <p:extLst>
      <p:ext uri="{BB962C8B-B14F-4D97-AF65-F5344CB8AC3E}">
        <p14:creationId xmlns:p14="http://schemas.microsoft.com/office/powerpoint/2010/main" val="4183447291"/>
      </p:ext>
    </p:extLst>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1828799"/>
            <a:ext cx="12192000" cy="3691467"/>
          </a:xfrm>
        </p:spPr>
        <p:txBody>
          <a:bodyPr>
            <a:noAutofit/>
          </a:bodyPr>
          <a:lstStyle/>
          <a:p>
            <a:pPr marL="0" indent="0" algn="just">
              <a:buNone/>
            </a:pPr>
            <a:endParaRPr lang="en-US" sz="2000" dirty="0">
              <a:latin typeface="OCR A Extended" panose="02010509020102010303" pitchFamily="50" charset="0"/>
            </a:endParaRPr>
          </a:p>
          <a:p>
            <a:pPr marL="0" indent="0" algn="just">
              <a:buNone/>
            </a:pPr>
            <a:r>
              <a:rPr lang="en-US" sz="2000" b="1" dirty="0">
                <a:latin typeface="OCR A Extended" panose="02010509020102010303" pitchFamily="50" charset="0"/>
              </a:rPr>
              <a:t>Transport </a:t>
            </a:r>
            <a:r>
              <a:rPr lang="en-US" sz="2000" b="1" dirty="0" smtClean="0">
                <a:latin typeface="OCR A Extended" panose="02010509020102010303" pitchFamily="50" charset="0"/>
              </a:rPr>
              <a:t>Layer </a:t>
            </a:r>
          </a:p>
          <a:p>
            <a:pPr algn="just">
              <a:buFont typeface="Wingdings" panose="05000000000000000000" pitchFamily="2" charset="2"/>
              <a:buChar char="Ø"/>
            </a:pPr>
            <a:r>
              <a:rPr lang="en-US" sz="2000" dirty="0" smtClean="0">
                <a:latin typeface="OCR A Extended" panose="02010509020102010303" pitchFamily="50" charset="0"/>
              </a:rPr>
              <a:t>This </a:t>
            </a:r>
            <a:r>
              <a:rPr lang="en-US" sz="2000" dirty="0">
                <a:latin typeface="OCR A Extended" panose="02010509020102010303" pitchFamily="50" charset="0"/>
              </a:rPr>
              <a:t>layer needs an appropriate implementation of firewall, restrictive admission of transmission protocols, and their appropriate port number</a:t>
            </a:r>
            <a:r>
              <a:rPr lang="en-US" sz="2000" dirty="0" smtClean="0">
                <a:latin typeface="OCR A Extended" panose="02010509020102010303" pitchFamily="50" charset="0"/>
              </a:rPr>
              <a:t>.</a:t>
            </a:r>
            <a:endParaRPr lang="en-US" sz="2000" dirty="0">
              <a:latin typeface="OCR A Extended" panose="02010509020102010303" pitchFamily="50" charset="0"/>
            </a:endParaRPr>
          </a:p>
        </p:txBody>
      </p:sp>
      <p:sp>
        <p:nvSpPr>
          <p:cNvPr id="6" name="Title 1"/>
          <p:cNvSpPr>
            <a:spLocks noGrp="1"/>
          </p:cNvSpPr>
          <p:nvPr>
            <p:ph type="title"/>
          </p:nvPr>
        </p:nvSpPr>
        <p:spPr>
          <a:xfrm>
            <a:off x="0" y="0"/>
            <a:ext cx="12192000" cy="1207911"/>
          </a:xfrm>
          <a:solidFill>
            <a:schemeClr val="accent2">
              <a:lumMod val="50000"/>
            </a:schemeClr>
          </a:solidFill>
        </p:spPr>
        <p:txBody>
          <a:bodyPr>
            <a:normAutofit/>
          </a:bodyPr>
          <a:lstStyle/>
          <a:p>
            <a:pPr algn="ctr"/>
            <a:r>
              <a:rPr lang="en-US" b="1" dirty="0" smtClean="0">
                <a:solidFill>
                  <a:schemeClr val="bg1"/>
                </a:solidFill>
                <a:latin typeface="OCR A Extended" panose="02010509020102010303" pitchFamily="50" charset="0"/>
              </a:rPr>
              <a:t>LAYERED </a:t>
            </a:r>
            <a:r>
              <a:rPr lang="en-US" sz="3200" b="1" dirty="0" smtClean="0">
                <a:solidFill>
                  <a:schemeClr val="bg1"/>
                </a:solidFill>
                <a:latin typeface="OCR A Extended" panose="02010509020102010303" pitchFamily="50" charset="0"/>
              </a:rPr>
              <a:t>Security considerations</a:t>
            </a:r>
            <a:endParaRPr lang="en-US" sz="3200" b="1" dirty="0">
              <a:solidFill>
                <a:schemeClr val="bg1"/>
              </a:solidFill>
              <a:latin typeface="OCR A Extended" panose="02010509020102010303" pitchFamily="50" charset="0"/>
            </a:endParaRPr>
          </a:p>
        </p:txBody>
      </p:sp>
      <p:sp>
        <p:nvSpPr>
          <p:cNvPr id="4" name="Slide Number Placeholder 3"/>
          <p:cNvSpPr>
            <a:spLocks noGrp="1"/>
          </p:cNvSpPr>
          <p:nvPr>
            <p:ph type="sldNum" sz="quarter" idx="4294967295"/>
          </p:nvPr>
        </p:nvSpPr>
        <p:spPr/>
        <p:txBody>
          <a:bodyPr/>
          <a:lstStyle/>
          <a:p>
            <a:fld id="{63D4570F-C6A9-4DAF-A999-A5886C7BA2FD}" type="slidenum">
              <a:rPr lang="en-US" smtClean="0">
                <a:solidFill>
                  <a:prstClr val="black">
                    <a:tint val="75000"/>
                  </a:prstClr>
                </a:solidFill>
              </a:rPr>
              <a:pPr/>
              <a:t>177</a:t>
            </a:fld>
            <a:endParaRPr lang="en-US">
              <a:solidFill>
                <a:prstClr val="black">
                  <a:tint val="75000"/>
                </a:prstClr>
              </a:solidFill>
            </a:endParaRPr>
          </a:p>
        </p:txBody>
      </p:sp>
    </p:spTree>
    <p:extLst>
      <p:ext uri="{BB962C8B-B14F-4D97-AF65-F5344CB8AC3E}">
        <p14:creationId xmlns:p14="http://schemas.microsoft.com/office/powerpoint/2010/main" val="1249469194"/>
      </p:ext>
    </p:extLst>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1900930"/>
            <a:ext cx="12192000" cy="3833826"/>
          </a:xfrm>
        </p:spPr>
        <p:txBody>
          <a:bodyPr>
            <a:noAutofit/>
          </a:bodyPr>
          <a:lstStyle/>
          <a:p>
            <a:pPr marL="0" indent="0" algn="just">
              <a:buNone/>
            </a:pPr>
            <a:r>
              <a:rPr lang="en-US" sz="2000" b="1" dirty="0" smtClean="0">
                <a:latin typeface="OCR A Extended" panose="02010509020102010303" pitchFamily="50" charset="0"/>
              </a:rPr>
              <a:t>Session </a:t>
            </a:r>
            <a:r>
              <a:rPr lang="en-US" sz="2000" b="1" dirty="0">
                <a:latin typeface="OCR A Extended" panose="02010509020102010303" pitchFamily="50" charset="0"/>
              </a:rPr>
              <a:t>Layer </a:t>
            </a:r>
            <a:r>
              <a:rPr lang="en-US" sz="2000" b="1" dirty="0" smtClean="0">
                <a:latin typeface="OCR A Extended" panose="02010509020102010303" pitchFamily="50" charset="0"/>
              </a:rPr>
              <a:t> </a:t>
            </a:r>
          </a:p>
          <a:p>
            <a:pPr algn="just">
              <a:buFont typeface="Wingdings" panose="05000000000000000000" pitchFamily="2" charset="2"/>
              <a:buChar char="Ø"/>
            </a:pPr>
            <a:r>
              <a:rPr lang="en-US" sz="2000" dirty="0" smtClean="0">
                <a:latin typeface="OCR A Extended" panose="02010509020102010303" pitchFamily="50" charset="0"/>
              </a:rPr>
              <a:t>In </a:t>
            </a:r>
            <a:r>
              <a:rPr lang="en-US" sz="2000" dirty="0">
                <a:latin typeface="OCR A Extended" panose="02010509020102010303" pitchFamily="50" charset="0"/>
              </a:rPr>
              <a:t>case of weak authentication methods, it can help attackers to perform a brute </a:t>
            </a:r>
            <a:r>
              <a:rPr lang="en-US" sz="2000" dirty="0" smtClean="0">
                <a:latin typeface="OCR A Extended" panose="02010509020102010303" pitchFamily="50" charset="0"/>
              </a:rPr>
              <a:t>force.</a:t>
            </a:r>
          </a:p>
          <a:p>
            <a:pPr marL="0" indent="0" algn="just">
              <a:buNone/>
            </a:pPr>
            <a:endParaRPr lang="en-US" sz="2000" dirty="0" smtClean="0">
              <a:latin typeface="OCR A Extended" panose="02010509020102010303" pitchFamily="50" charset="0"/>
            </a:endParaRPr>
          </a:p>
          <a:p>
            <a:pPr algn="just">
              <a:buFont typeface="Wingdings" panose="05000000000000000000" pitchFamily="2" charset="2"/>
              <a:buChar char="Ø"/>
            </a:pPr>
            <a:r>
              <a:rPr lang="en-US" sz="2000" dirty="0" smtClean="0">
                <a:latin typeface="OCR A Extended" panose="02010509020102010303" pitchFamily="50" charset="0"/>
              </a:rPr>
              <a:t>So </a:t>
            </a:r>
            <a:r>
              <a:rPr lang="en-US" sz="2000" dirty="0">
                <a:latin typeface="OCR A Extended" panose="02010509020102010303" pitchFamily="50" charset="0"/>
              </a:rPr>
              <a:t>the effective way of securing this layer is by ensuring appropriate encrypted key exchange, along with the restriction of unsuccessful session attempts using timing methods</a:t>
            </a:r>
            <a:r>
              <a:rPr lang="en-US" sz="2000" dirty="0" smtClean="0">
                <a:latin typeface="OCR A Extended" panose="02010509020102010303" pitchFamily="50" charset="0"/>
              </a:rPr>
              <a:t>.</a:t>
            </a:r>
            <a:endParaRPr lang="en-US" sz="2000" dirty="0">
              <a:latin typeface="OCR A Extended" panose="02010509020102010303" pitchFamily="50" charset="0"/>
            </a:endParaRPr>
          </a:p>
        </p:txBody>
      </p:sp>
      <p:sp>
        <p:nvSpPr>
          <p:cNvPr id="6" name="Title 1"/>
          <p:cNvSpPr>
            <a:spLocks noGrp="1"/>
          </p:cNvSpPr>
          <p:nvPr>
            <p:ph type="title"/>
          </p:nvPr>
        </p:nvSpPr>
        <p:spPr>
          <a:xfrm>
            <a:off x="0" y="0"/>
            <a:ext cx="12192000" cy="869244"/>
          </a:xfrm>
          <a:solidFill>
            <a:schemeClr val="accent2">
              <a:lumMod val="50000"/>
            </a:schemeClr>
          </a:solidFill>
        </p:spPr>
        <p:txBody>
          <a:bodyPr>
            <a:normAutofit/>
          </a:bodyPr>
          <a:lstStyle/>
          <a:p>
            <a:pPr algn="ctr"/>
            <a:r>
              <a:rPr lang="en-US" b="1" dirty="0" smtClean="0">
                <a:solidFill>
                  <a:schemeClr val="bg1"/>
                </a:solidFill>
                <a:latin typeface="OCR A Extended" panose="02010509020102010303" pitchFamily="50" charset="0"/>
              </a:rPr>
              <a:t>LAYERED </a:t>
            </a:r>
            <a:r>
              <a:rPr lang="en-US" sz="3200" b="1" dirty="0" smtClean="0">
                <a:solidFill>
                  <a:schemeClr val="bg1"/>
                </a:solidFill>
                <a:latin typeface="OCR A Extended" panose="02010509020102010303" pitchFamily="50" charset="0"/>
              </a:rPr>
              <a:t>Security considerations</a:t>
            </a:r>
            <a:endParaRPr lang="en-US" sz="3200" b="1" dirty="0">
              <a:solidFill>
                <a:schemeClr val="bg1"/>
              </a:solidFill>
              <a:latin typeface="OCR A Extended" panose="02010509020102010303" pitchFamily="50" charset="0"/>
            </a:endParaRPr>
          </a:p>
        </p:txBody>
      </p:sp>
      <p:sp>
        <p:nvSpPr>
          <p:cNvPr id="4" name="Slide Number Placeholder 3"/>
          <p:cNvSpPr>
            <a:spLocks noGrp="1"/>
          </p:cNvSpPr>
          <p:nvPr>
            <p:ph type="sldNum" sz="quarter" idx="4294967295"/>
          </p:nvPr>
        </p:nvSpPr>
        <p:spPr/>
        <p:txBody>
          <a:bodyPr/>
          <a:lstStyle/>
          <a:p>
            <a:fld id="{63D4570F-C6A9-4DAF-A999-A5886C7BA2FD}" type="slidenum">
              <a:rPr lang="en-US" smtClean="0">
                <a:solidFill>
                  <a:prstClr val="black">
                    <a:tint val="75000"/>
                  </a:prstClr>
                </a:solidFill>
              </a:rPr>
              <a:pPr/>
              <a:t>178</a:t>
            </a:fld>
            <a:endParaRPr lang="en-US">
              <a:solidFill>
                <a:prstClr val="black">
                  <a:tint val="75000"/>
                </a:prstClr>
              </a:solidFill>
            </a:endParaRPr>
          </a:p>
        </p:txBody>
      </p:sp>
    </p:spTree>
    <p:extLst>
      <p:ext uri="{BB962C8B-B14F-4D97-AF65-F5344CB8AC3E}">
        <p14:creationId xmlns:p14="http://schemas.microsoft.com/office/powerpoint/2010/main" val="19568648"/>
      </p:ext>
    </p:extLst>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1603717"/>
            <a:ext cx="12192000" cy="2926082"/>
          </a:xfrm>
        </p:spPr>
        <p:txBody>
          <a:bodyPr>
            <a:noAutofit/>
          </a:bodyPr>
          <a:lstStyle/>
          <a:p>
            <a:pPr marL="0" indent="0" algn="just">
              <a:buNone/>
            </a:pPr>
            <a:r>
              <a:rPr lang="en-US" sz="2000" b="1" dirty="0" smtClean="0">
                <a:latin typeface="OCR A Extended" panose="02010509020102010303" pitchFamily="50" charset="0"/>
              </a:rPr>
              <a:t>Presentation </a:t>
            </a:r>
            <a:r>
              <a:rPr lang="en-US" sz="2000" b="1" dirty="0">
                <a:latin typeface="OCR A Extended" panose="02010509020102010303" pitchFamily="50" charset="0"/>
              </a:rPr>
              <a:t>Layer </a:t>
            </a:r>
            <a:r>
              <a:rPr lang="en-US" sz="2000" b="1" dirty="0" smtClean="0">
                <a:latin typeface="OCR A Extended" panose="02010509020102010303" pitchFamily="50" charset="0"/>
              </a:rPr>
              <a:t>– </a:t>
            </a:r>
          </a:p>
          <a:p>
            <a:pPr algn="just">
              <a:buFont typeface="Wingdings" panose="05000000000000000000" pitchFamily="2" charset="2"/>
              <a:buChar char="Ø"/>
            </a:pPr>
            <a:r>
              <a:rPr lang="en-US" sz="2000" dirty="0" smtClean="0">
                <a:latin typeface="OCR A Extended" panose="02010509020102010303" pitchFamily="50" charset="0"/>
              </a:rPr>
              <a:t>It is </a:t>
            </a:r>
            <a:r>
              <a:rPr lang="en-US" sz="2000" dirty="0">
                <a:latin typeface="OCR A Extended" panose="02010509020102010303" pitchFamily="50" charset="0"/>
              </a:rPr>
              <a:t>used to standardize data with the help of various conversion schemes. But if there is poor conduct of malicious input, it can help cyber criminals exploit the system or even crash a </a:t>
            </a:r>
            <a:r>
              <a:rPr lang="en-US" sz="2000" dirty="0" smtClean="0">
                <a:latin typeface="OCR A Extended" panose="02010509020102010303" pitchFamily="50" charset="0"/>
              </a:rPr>
              <a:t>system.</a:t>
            </a:r>
          </a:p>
          <a:p>
            <a:pPr algn="just">
              <a:buFont typeface="Wingdings" panose="05000000000000000000" pitchFamily="2" charset="2"/>
              <a:buChar char="Ø"/>
            </a:pPr>
            <a:endParaRPr lang="en-US" sz="2000" dirty="0">
              <a:latin typeface="OCR A Extended" panose="02010509020102010303" pitchFamily="50" charset="0"/>
            </a:endParaRPr>
          </a:p>
          <a:p>
            <a:pPr algn="just">
              <a:buFont typeface="Wingdings" panose="05000000000000000000" pitchFamily="2" charset="2"/>
              <a:buChar char="Ø"/>
            </a:pPr>
            <a:r>
              <a:rPr lang="en-US" sz="2000" dirty="0" smtClean="0">
                <a:latin typeface="OCR A Extended" panose="02010509020102010303" pitchFamily="50" charset="0"/>
              </a:rPr>
              <a:t>Separate </a:t>
            </a:r>
            <a:r>
              <a:rPr lang="en-US" sz="2000" dirty="0">
                <a:latin typeface="OCR A Extended" panose="02010509020102010303" pitchFamily="50" charset="0"/>
              </a:rPr>
              <a:t>sanitized input and proper input validation can help protect the system from attackers</a:t>
            </a:r>
            <a:r>
              <a:rPr lang="en-US" sz="2000" dirty="0" smtClean="0">
                <a:latin typeface="OCR A Extended" panose="02010509020102010303" pitchFamily="50" charset="0"/>
              </a:rPr>
              <a:t>.</a:t>
            </a:r>
            <a:endParaRPr lang="en-US" sz="2000" dirty="0">
              <a:latin typeface="OCR A Extended" panose="02010509020102010303" pitchFamily="50" charset="0"/>
            </a:endParaRPr>
          </a:p>
        </p:txBody>
      </p:sp>
      <p:sp>
        <p:nvSpPr>
          <p:cNvPr id="6" name="Title 1"/>
          <p:cNvSpPr>
            <a:spLocks noGrp="1"/>
          </p:cNvSpPr>
          <p:nvPr>
            <p:ph type="title"/>
          </p:nvPr>
        </p:nvSpPr>
        <p:spPr>
          <a:xfrm>
            <a:off x="0" y="1"/>
            <a:ext cx="12192000" cy="869244"/>
          </a:xfrm>
          <a:solidFill>
            <a:schemeClr val="accent2">
              <a:lumMod val="50000"/>
            </a:schemeClr>
          </a:solidFill>
        </p:spPr>
        <p:txBody>
          <a:bodyPr>
            <a:normAutofit/>
          </a:bodyPr>
          <a:lstStyle/>
          <a:p>
            <a:pPr algn="ctr"/>
            <a:r>
              <a:rPr lang="en-US" b="1" dirty="0" smtClean="0">
                <a:solidFill>
                  <a:schemeClr val="bg1"/>
                </a:solidFill>
                <a:latin typeface="OCR A Extended" panose="02010509020102010303" pitchFamily="50" charset="0"/>
              </a:rPr>
              <a:t>LAYERED </a:t>
            </a:r>
            <a:r>
              <a:rPr lang="en-US" sz="3200" b="1" dirty="0" smtClean="0">
                <a:solidFill>
                  <a:schemeClr val="bg1"/>
                </a:solidFill>
                <a:latin typeface="OCR A Extended" panose="02010509020102010303" pitchFamily="50" charset="0"/>
              </a:rPr>
              <a:t>Security considerations</a:t>
            </a:r>
            <a:endParaRPr lang="en-US" sz="3200" b="1" dirty="0">
              <a:solidFill>
                <a:schemeClr val="bg1"/>
              </a:solidFill>
              <a:latin typeface="OCR A Extended" panose="02010509020102010303" pitchFamily="50" charset="0"/>
            </a:endParaRPr>
          </a:p>
        </p:txBody>
      </p:sp>
      <p:sp>
        <p:nvSpPr>
          <p:cNvPr id="4" name="Slide Number Placeholder 3"/>
          <p:cNvSpPr>
            <a:spLocks noGrp="1"/>
          </p:cNvSpPr>
          <p:nvPr>
            <p:ph type="sldNum" sz="quarter" idx="4294967295"/>
          </p:nvPr>
        </p:nvSpPr>
        <p:spPr/>
        <p:txBody>
          <a:bodyPr/>
          <a:lstStyle/>
          <a:p>
            <a:fld id="{63D4570F-C6A9-4DAF-A999-A5886C7BA2FD}" type="slidenum">
              <a:rPr lang="en-US" smtClean="0">
                <a:solidFill>
                  <a:prstClr val="black">
                    <a:tint val="75000"/>
                  </a:prstClr>
                </a:solidFill>
              </a:rPr>
              <a:pPr/>
              <a:t>179</a:t>
            </a:fld>
            <a:endParaRPr lang="en-US">
              <a:solidFill>
                <a:prstClr val="black">
                  <a:tint val="75000"/>
                </a:prstClr>
              </a:solidFill>
            </a:endParaRPr>
          </a:p>
        </p:txBody>
      </p:sp>
    </p:spTree>
    <p:extLst>
      <p:ext uri="{BB962C8B-B14F-4D97-AF65-F5344CB8AC3E}">
        <p14:creationId xmlns:p14="http://schemas.microsoft.com/office/powerpoint/2010/main" val="44697097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58AE6-56F6-44E8-8BBF-23277B1773E4}"/>
              </a:ext>
            </a:extLst>
          </p:cNvPr>
          <p:cNvSpPr>
            <a:spLocks noGrp="1"/>
          </p:cNvSpPr>
          <p:nvPr>
            <p:ph type="title"/>
          </p:nvPr>
        </p:nvSpPr>
        <p:spPr>
          <a:xfrm>
            <a:off x="0" y="0"/>
            <a:ext cx="12192000" cy="1042506"/>
          </a:xfrm>
        </p:spPr>
        <p:txBody>
          <a:bodyPr/>
          <a:lstStyle/>
          <a:p>
            <a:pPr algn="ctr"/>
            <a:r>
              <a:rPr lang="en-US" sz="4800" b="1" dirty="0" smtClean="0">
                <a:solidFill>
                  <a:schemeClr val="bg1"/>
                </a:solidFill>
                <a:latin typeface="OCR A Extended" panose="02010509020102010303" pitchFamily="50" charset="0"/>
              </a:rPr>
              <a:t>Network topologies cont…</a:t>
            </a:r>
            <a:endParaRPr lang="en-US" sz="4800" b="1" dirty="0">
              <a:solidFill>
                <a:schemeClr val="bg1"/>
              </a:solidFill>
              <a:latin typeface="OCR A Extended" panose="02010509020102010303" pitchFamily="50" charset="0"/>
            </a:endParaRPr>
          </a:p>
        </p:txBody>
      </p:sp>
      <p:sp>
        <p:nvSpPr>
          <p:cNvPr id="4" name="Content Placeholder 3">
            <a:extLst>
              <a:ext uri="{FF2B5EF4-FFF2-40B4-BE49-F238E27FC236}">
                <a16:creationId xmlns:a16="http://schemas.microsoft.com/office/drawing/2014/main" id="{8B863B31-6429-468C-9624-0D0BBDBACA62}"/>
              </a:ext>
            </a:extLst>
          </p:cNvPr>
          <p:cNvSpPr>
            <a:spLocks noGrp="1"/>
          </p:cNvSpPr>
          <p:nvPr>
            <p:ph idx="1"/>
          </p:nvPr>
        </p:nvSpPr>
        <p:spPr>
          <a:xfrm>
            <a:off x="0" y="1042505"/>
            <a:ext cx="12192000" cy="5087361"/>
          </a:xfrm>
        </p:spPr>
        <p:txBody>
          <a:bodyPr>
            <a:normAutofit/>
          </a:bodyPr>
          <a:lstStyle/>
          <a:p>
            <a:pPr marL="0" indent="0" algn="just">
              <a:buNone/>
            </a:pPr>
            <a:r>
              <a:rPr lang="en-US" b="1" dirty="0" smtClean="0">
                <a:latin typeface="OCR A Extended" panose="02010509020102010303" pitchFamily="50" charset="0"/>
              </a:rPr>
              <a:t>Bus topology</a:t>
            </a:r>
          </a:p>
          <a:p>
            <a:pPr marL="0" indent="0" algn="just">
              <a:buNone/>
            </a:pPr>
            <a:r>
              <a:rPr lang="en-US" dirty="0" smtClean="0">
                <a:latin typeface="OCR A Extended" panose="02010509020102010303" pitchFamily="50" charset="0"/>
              </a:rPr>
              <a:t>Even </a:t>
            </a:r>
            <a:r>
              <a:rPr lang="en-US" dirty="0">
                <a:latin typeface="OCR A Extended" panose="02010509020102010303" pitchFamily="50" charset="0"/>
              </a:rPr>
              <a:t>though it's the simplest type of network to implement, there are limitations to it. </a:t>
            </a:r>
            <a:endParaRPr lang="en-US" dirty="0" smtClean="0">
              <a:latin typeface="OCR A Extended" panose="02010509020102010303" pitchFamily="50" charset="0"/>
            </a:endParaRPr>
          </a:p>
          <a:p>
            <a:pPr lvl="1" algn="just">
              <a:buFont typeface="Wingdings" panose="05000000000000000000" pitchFamily="2" charset="2"/>
              <a:buChar char="Ø"/>
            </a:pPr>
            <a:r>
              <a:rPr lang="en-US" dirty="0" smtClean="0">
                <a:latin typeface="OCR A Extended" panose="02010509020102010303" pitchFamily="50" charset="0"/>
              </a:rPr>
              <a:t>The </a:t>
            </a:r>
            <a:r>
              <a:rPr lang="en-US" dirty="0">
                <a:latin typeface="OCR A Extended" panose="02010509020102010303" pitchFamily="50" charset="0"/>
              </a:rPr>
              <a:t>first limitation is the length of the main cable or bus. The longer it gets, the higher the chance of signal dropout. This limitation constrains the physical layout of the network</a:t>
            </a:r>
            <a:r>
              <a:rPr lang="en-US" dirty="0" smtClean="0">
                <a:latin typeface="OCR A Extended" panose="02010509020102010303" pitchFamily="50" charset="0"/>
              </a:rPr>
              <a:t>.</a:t>
            </a:r>
          </a:p>
          <a:p>
            <a:pPr marL="457200" lvl="1" indent="0" algn="just">
              <a:buNone/>
            </a:pPr>
            <a:endParaRPr lang="en-US" dirty="0" smtClean="0">
              <a:latin typeface="OCR A Extended" panose="02010509020102010303" pitchFamily="50" charset="0"/>
            </a:endParaRPr>
          </a:p>
          <a:p>
            <a:pPr lvl="1" algn="just">
              <a:buFont typeface="Wingdings" panose="05000000000000000000" pitchFamily="2" charset="2"/>
              <a:buChar char="Ø"/>
            </a:pPr>
            <a:r>
              <a:rPr lang="en-US" dirty="0" smtClean="0">
                <a:latin typeface="OCR A Extended" panose="02010509020102010303" pitchFamily="50" charset="0"/>
              </a:rPr>
              <a:t>Secondly, </a:t>
            </a:r>
            <a:r>
              <a:rPr lang="en-US" dirty="0">
                <a:latin typeface="OCR A Extended" panose="02010509020102010303" pitchFamily="50" charset="0"/>
              </a:rPr>
              <a:t>if there's a break in the bus cable, the whole network fails.</a:t>
            </a:r>
            <a:r>
              <a:rPr lang="en-US" dirty="0" smtClean="0">
                <a:latin typeface="OCR A Extended" panose="02010509020102010303" pitchFamily="50" charset="0"/>
              </a:rPr>
              <a:t> </a:t>
            </a:r>
          </a:p>
          <a:p>
            <a:pPr lvl="1" algn="just">
              <a:buFont typeface="Wingdings" panose="05000000000000000000" pitchFamily="2" charset="2"/>
              <a:buChar char="Ø"/>
            </a:pPr>
            <a:endParaRPr lang="en-US" dirty="0" smtClean="0">
              <a:latin typeface="OCR A Extended" panose="02010509020102010303" pitchFamily="50" charset="0"/>
            </a:endParaRPr>
          </a:p>
          <a:p>
            <a:pPr marL="0" indent="0" algn="just">
              <a:buNone/>
            </a:pPr>
            <a:r>
              <a:rPr lang="en-US" dirty="0" smtClean="0">
                <a:latin typeface="OCR A Extended" panose="02010509020102010303" pitchFamily="50" charset="0"/>
              </a:rPr>
              <a:t>All </a:t>
            </a:r>
            <a:r>
              <a:rPr lang="en-US" dirty="0">
                <a:latin typeface="OCR A Extended" panose="02010509020102010303" pitchFamily="50" charset="0"/>
              </a:rPr>
              <a:t>devices have to be physically located near each other, for example, in the same room. </a:t>
            </a:r>
          </a:p>
        </p:txBody>
      </p:sp>
      <p:sp>
        <p:nvSpPr>
          <p:cNvPr id="6" name="Slide Number Placeholder 5"/>
          <p:cNvSpPr>
            <a:spLocks noGrp="1"/>
          </p:cNvSpPr>
          <p:nvPr>
            <p:ph type="sldNum" sz="quarter" idx="10"/>
          </p:nvPr>
        </p:nvSpPr>
        <p:spPr/>
        <p:txBody>
          <a:bodyPr/>
          <a:lstStyle/>
          <a:p>
            <a:r>
              <a:rPr lang="en-US" smtClean="0"/>
              <a:t>PAGE </a:t>
            </a:r>
            <a:fld id="{4A9B5881-4007-4345-955A-79C2656F0C49}" type="slidenum">
              <a:rPr lang="en-US" smtClean="0"/>
              <a:pPr/>
              <a:t>18</a:t>
            </a:fld>
            <a:endParaRPr lang="en-US" dirty="0"/>
          </a:p>
        </p:txBody>
      </p:sp>
      <p:pic>
        <p:nvPicPr>
          <p:cNvPr id="5" name="Picture 4"/>
          <p:cNvPicPr>
            <a:picLocks noChangeAspect="1"/>
          </p:cNvPicPr>
          <p:nvPr/>
        </p:nvPicPr>
        <p:blipFill>
          <a:blip r:embed="rId2"/>
          <a:stretch>
            <a:fillRect/>
          </a:stretch>
        </p:blipFill>
        <p:spPr>
          <a:xfrm>
            <a:off x="11143397" y="0"/>
            <a:ext cx="1048603" cy="1042506"/>
          </a:xfrm>
          <a:prstGeom prst="rect">
            <a:avLst/>
          </a:prstGeom>
        </p:spPr>
      </p:pic>
      <p:pic>
        <p:nvPicPr>
          <p:cNvPr id="3" name="Picture 2"/>
          <p:cNvPicPr>
            <a:picLocks noChangeAspect="1"/>
          </p:cNvPicPr>
          <p:nvPr/>
        </p:nvPicPr>
        <p:blipFill>
          <a:blip r:embed="rId3"/>
          <a:stretch>
            <a:fillRect/>
          </a:stretch>
        </p:blipFill>
        <p:spPr>
          <a:xfrm>
            <a:off x="10782300" y="3586185"/>
            <a:ext cx="1409700" cy="1409700"/>
          </a:xfrm>
          <a:prstGeom prst="rect">
            <a:avLst/>
          </a:prstGeom>
        </p:spPr>
      </p:pic>
    </p:spTree>
    <p:extLst>
      <p:ext uri="{BB962C8B-B14F-4D97-AF65-F5344CB8AC3E}">
        <p14:creationId xmlns:p14="http://schemas.microsoft.com/office/powerpoint/2010/main" val="849933239"/>
      </p:ext>
    </p:extLst>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0" y="0"/>
            <a:ext cx="12192000" cy="1207911"/>
          </a:xfrm>
          <a:solidFill>
            <a:schemeClr val="accent2">
              <a:lumMod val="50000"/>
            </a:schemeClr>
          </a:solidFill>
        </p:spPr>
        <p:txBody>
          <a:bodyPr>
            <a:normAutofit/>
          </a:bodyPr>
          <a:lstStyle/>
          <a:p>
            <a:pPr algn="ctr"/>
            <a:r>
              <a:rPr lang="en-US" b="1" dirty="0" smtClean="0">
                <a:solidFill>
                  <a:schemeClr val="bg1"/>
                </a:solidFill>
                <a:latin typeface="OCR A Extended" panose="02010509020102010303" pitchFamily="50" charset="0"/>
              </a:rPr>
              <a:t>LAYERED </a:t>
            </a:r>
            <a:r>
              <a:rPr lang="en-US" sz="3200" b="1" dirty="0" smtClean="0">
                <a:solidFill>
                  <a:schemeClr val="bg1"/>
                </a:solidFill>
                <a:latin typeface="OCR A Extended" panose="02010509020102010303" pitchFamily="50" charset="0"/>
              </a:rPr>
              <a:t>Security considerations</a:t>
            </a:r>
            <a:endParaRPr lang="en-US" sz="3200" b="1" dirty="0">
              <a:solidFill>
                <a:schemeClr val="bg1"/>
              </a:solidFill>
              <a:latin typeface="OCR A Extended" panose="02010509020102010303" pitchFamily="50" charset="0"/>
            </a:endParaRPr>
          </a:p>
        </p:txBody>
      </p:sp>
      <p:sp>
        <p:nvSpPr>
          <p:cNvPr id="3" name="Content Placeholder 2"/>
          <p:cNvSpPr>
            <a:spLocks noGrp="1"/>
          </p:cNvSpPr>
          <p:nvPr>
            <p:ph idx="1"/>
          </p:nvPr>
        </p:nvSpPr>
        <p:spPr>
          <a:xfrm>
            <a:off x="0" y="1478843"/>
            <a:ext cx="12192000" cy="3815646"/>
          </a:xfrm>
        </p:spPr>
        <p:txBody>
          <a:bodyPr>
            <a:noAutofit/>
          </a:bodyPr>
          <a:lstStyle/>
          <a:p>
            <a:pPr marL="0" indent="0" algn="just">
              <a:buNone/>
            </a:pPr>
            <a:r>
              <a:rPr lang="en-US" sz="2000" b="1" dirty="0" smtClean="0">
                <a:latin typeface="OCR A Extended" panose="02010509020102010303" pitchFamily="50" charset="0"/>
              </a:rPr>
              <a:t>Application Layer</a:t>
            </a:r>
          </a:p>
          <a:p>
            <a:pPr algn="just">
              <a:buFont typeface="Wingdings" panose="05000000000000000000" pitchFamily="2" charset="2"/>
              <a:buChar char="Ø"/>
            </a:pPr>
            <a:r>
              <a:rPr lang="en-US" dirty="0" smtClean="0">
                <a:latin typeface="OCR A Extended" panose="02010509020102010303" pitchFamily="50" charset="0"/>
              </a:rPr>
              <a:t>C</a:t>
            </a:r>
            <a:r>
              <a:rPr lang="en-US" sz="2000" dirty="0" smtClean="0">
                <a:latin typeface="OCR A Extended" panose="02010509020102010303" pitchFamily="50" charset="0"/>
              </a:rPr>
              <a:t>ontains </a:t>
            </a:r>
            <a:r>
              <a:rPr lang="en-US" sz="2000" dirty="0">
                <a:latin typeface="OCR A Extended" panose="02010509020102010303" pitchFamily="50" charset="0"/>
              </a:rPr>
              <a:t>the UI and the closest of all layers for the user-end. The widest range of cyber attacks and security breach is possible in this layer. </a:t>
            </a:r>
            <a:endParaRPr lang="en-US" sz="2000" dirty="0" smtClean="0">
              <a:latin typeface="OCR A Extended" panose="02010509020102010303" pitchFamily="50" charset="0"/>
            </a:endParaRPr>
          </a:p>
          <a:p>
            <a:pPr algn="just">
              <a:buFont typeface="Wingdings" panose="05000000000000000000" pitchFamily="2" charset="2"/>
              <a:buChar char="Ø"/>
            </a:pPr>
            <a:endParaRPr lang="en-US" sz="2000" dirty="0">
              <a:latin typeface="OCR A Extended" panose="02010509020102010303" pitchFamily="50" charset="0"/>
            </a:endParaRPr>
          </a:p>
          <a:p>
            <a:pPr algn="just">
              <a:buFont typeface="Wingdings" panose="05000000000000000000" pitchFamily="2" charset="2"/>
              <a:buChar char="Ø"/>
            </a:pPr>
            <a:r>
              <a:rPr lang="en-US" sz="2000" dirty="0" smtClean="0">
                <a:latin typeface="OCR A Extended" panose="02010509020102010303" pitchFamily="50" charset="0"/>
              </a:rPr>
              <a:t>It </a:t>
            </a:r>
            <a:r>
              <a:rPr lang="en-US" sz="2000" dirty="0">
                <a:latin typeface="OCR A Extended" panose="02010509020102010303" pitchFamily="50" charset="0"/>
              </a:rPr>
              <a:t>can lead to shutting down of the network, stealing of data, crashing the application, manipulating the information sent from source to destination and many more.</a:t>
            </a:r>
          </a:p>
        </p:txBody>
      </p:sp>
      <p:sp>
        <p:nvSpPr>
          <p:cNvPr id="4" name="Slide Number Placeholder 3"/>
          <p:cNvSpPr>
            <a:spLocks noGrp="1"/>
          </p:cNvSpPr>
          <p:nvPr>
            <p:ph type="sldNum" sz="quarter" idx="4294967295"/>
          </p:nvPr>
        </p:nvSpPr>
        <p:spPr/>
        <p:txBody>
          <a:bodyPr/>
          <a:lstStyle/>
          <a:p>
            <a:fld id="{63D4570F-C6A9-4DAF-A999-A5886C7BA2FD}" type="slidenum">
              <a:rPr lang="en-US" smtClean="0">
                <a:solidFill>
                  <a:prstClr val="black">
                    <a:tint val="75000"/>
                  </a:prstClr>
                </a:solidFill>
              </a:rPr>
              <a:pPr/>
              <a:t>180</a:t>
            </a:fld>
            <a:endParaRPr lang="en-US">
              <a:solidFill>
                <a:prstClr val="black">
                  <a:tint val="75000"/>
                </a:prstClr>
              </a:solidFill>
            </a:endParaRPr>
          </a:p>
        </p:txBody>
      </p:sp>
    </p:spTree>
    <p:extLst>
      <p:ext uri="{BB962C8B-B14F-4D97-AF65-F5344CB8AC3E}">
        <p14:creationId xmlns:p14="http://schemas.microsoft.com/office/powerpoint/2010/main" val="2503208471"/>
      </p:ext>
    </p:extLst>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4222044" cy="6129866"/>
          </a:xfrm>
        </p:spPr>
        <p:txBody>
          <a:bodyPr/>
          <a:lstStyle/>
          <a:p>
            <a:r>
              <a:rPr lang="en-US" dirty="0" smtClean="0">
                <a:solidFill>
                  <a:schemeClr val="bg1"/>
                </a:solidFill>
                <a:latin typeface="OCR A Extended" panose="02010509020102010303" pitchFamily="50" charset="0"/>
              </a:rPr>
              <a:t>SUMMARY.</a:t>
            </a:r>
            <a:endParaRPr lang="en-GB" dirty="0">
              <a:solidFill>
                <a:schemeClr val="bg1"/>
              </a:solidFill>
              <a:latin typeface="OCR A Extended" panose="02010509020102010303" pitchFamily="50" charset="0"/>
            </a:endParaRPr>
          </a:p>
        </p:txBody>
      </p:sp>
      <p:sp>
        <p:nvSpPr>
          <p:cNvPr id="3" name="Content Placeholder 2"/>
          <p:cNvSpPr>
            <a:spLocks noGrp="1"/>
          </p:cNvSpPr>
          <p:nvPr>
            <p:ph idx="1"/>
          </p:nvPr>
        </p:nvSpPr>
        <p:spPr>
          <a:xfrm>
            <a:off x="4222044" y="2"/>
            <a:ext cx="7969956" cy="6129865"/>
          </a:xfrm>
        </p:spPr>
        <p:txBody>
          <a:bodyPr/>
          <a:lstStyle/>
          <a:p>
            <a:pPr algn="just">
              <a:buFont typeface="Wingdings" panose="05000000000000000000" pitchFamily="2" charset="2"/>
              <a:buChar char="Ø"/>
            </a:pPr>
            <a:r>
              <a:rPr lang="en-US" dirty="0">
                <a:latin typeface="OCR A Extended" panose="02010509020102010303" pitchFamily="50" charset="0"/>
              </a:rPr>
              <a:t>Networks are made up of various tangible elements like network devices, switches, and network routers. Other aspects, like network communication protocols and network security, protect your organization's assets and resources. </a:t>
            </a:r>
            <a:endParaRPr lang="en-US" dirty="0" smtClean="0">
              <a:latin typeface="OCR A Extended" panose="02010509020102010303" pitchFamily="50" charset="0"/>
            </a:endParaRPr>
          </a:p>
          <a:p>
            <a:pPr algn="just">
              <a:buFont typeface="Wingdings" panose="05000000000000000000" pitchFamily="2" charset="2"/>
              <a:buChar char="Ø"/>
            </a:pPr>
            <a:r>
              <a:rPr lang="en-US" dirty="0" smtClean="0">
                <a:latin typeface="OCR A Extended" panose="02010509020102010303" pitchFamily="50" charset="0"/>
              </a:rPr>
              <a:t>Understanding </a:t>
            </a:r>
            <a:r>
              <a:rPr lang="en-US" dirty="0">
                <a:latin typeface="OCR A Extended" panose="02010509020102010303" pitchFamily="50" charset="0"/>
              </a:rPr>
              <a:t>the underlying network protocols and standards and how networks communicate is an essential </a:t>
            </a:r>
            <a:r>
              <a:rPr lang="en-US" dirty="0" smtClean="0">
                <a:latin typeface="OCR A Extended" panose="02010509020102010303" pitchFamily="50" charset="0"/>
              </a:rPr>
              <a:t>step in understanding cyber security.</a:t>
            </a:r>
            <a:endParaRPr lang="en-GB" dirty="0">
              <a:latin typeface="OCR A Extended" panose="02010509020102010303" pitchFamily="50" charset="0"/>
            </a:endParaRPr>
          </a:p>
        </p:txBody>
      </p:sp>
      <p:sp>
        <p:nvSpPr>
          <p:cNvPr id="4" name="Slide Number Placeholder 3"/>
          <p:cNvSpPr>
            <a:spLocks noGrp="1"/>
          </p:cNvSpPr>
          <p:nvPr>
            <p:ph type="sldNum" sz="quarter" idx="10"/>
          </p:nvPr>
        </p:nvSpPr>
        <p:spPr/>
        <p:txBody>
          <a:bodyPr/>
          <a:lstStyle/>
          <a:p>
            <a:r>
              <a:rPr lang="en-US" smtClean="0"/>
              <a:t>PAGE </a:t>
            </a:r>
            <a:fld id="{4A9B5881-4007-4345-955A-79C2656F0C49}" type="slidenum">
              <a:rPr lang="en-US" smtClean="0"/>
              <a:pPr/>
              <a:t>181</a:t>
            </a:fld>
            <a:endParaRPr lang="en-US" dirty="0"/>
          </a:p>
        </p:txBody>
      </p:sp>
    </p:spTree>
    <p:extLst>
      <p:ext uri="{BB962C8B-B14F-4D97-AF65-F5344CB8AC3E}">
        <p14:creationId xmlns:p14="http://schemas.microsoft.com/office/powerpoint/2010/main" val="75364864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58AE6-56F6-44E8-8BBF-23277B1773E4}"/>
              </a:ext>
            </a:extLst>
          </p:cNvPr>
          <p:cNvSpPr>
            <a:spLocks noGrp="1"/>
          </p:cNvSpPr>
          <p:nvPr>
            <p:ph type="title"/>
          </p:nvPr>
        </p:nvSpPr>
        <p:spPr>
          <a:xfrm>
            <a:off x="0" y="0"/>
            <a:ext cx="12192000" cy="1042506"/>
          </a:xfrm>
        </p:spPr>
        <p:txBody>
          <a:bodyPr/>
          <a:lstStyle/>
          <a:p>
            <a:pPr algn="ctr"/>
            <a:r>
              <a:rPr lang="en-US" sz="4800" b="1" dirty="0" smtClean="0">
                <a:solidFill>
                  <a:schemeClr val="bg1"/>
                </a:solidFill>
                <a:latin typeface="OCR A Extended" panose="02010509020102010303" pitchFamily="50" charset="0"/>
              </a:rPr>
              <a:t>Network topologies cont…</a:t>
            </a:r>
            <a:endParaRPr lang="en-US" sz="4800" b="1" dirty="0">
              <a:solidFill>
                <a:schemeClr val="bg1"/>
              </a:solidFill>
              <a:latin typeface="OCR A Extended" panose="02010509020102010303" pitchFamily="50" charset="0"/>
            </a:endParaRPr>
          </a:p>
        </p:txBody>
      </p:sp>
      <p:sp>
        <p:nvSpPr>
          <p:cNvPr id="4" name="Content Placeholder 3">
            <a:extLst>
              <a:ext uri="{FF2B5EF4-FFF2-40B4-BE49-F238E27FC236}">
                <a16:creationId xmlns:a16="http://schemas.microsoft.com/office/drawing/2014/main" id="{8B863B31-6429-468C-9624-0D0BBDBACA62}"/>
              </a:ext>
            </a:extLst>
          </p:cNvPr>
          <p:cNvSpPr>
            <a:spLocks noGrp="1"/>
          </p:cNvSpPr>
          <p:nvPr>
            <p:ph idx="1"/>
          </p:nvPr>
        </p:nvSpPr>
        <p:spPr>
          <a:xfrm>
            <a:off x="0" y="1042506"/>
            <a:ext cx="12192000" cy="3202116"/>
          </a:xfrm>
        </p:spPr>
        <p:txBody>
          <a:bodyPr>
            <a:noAutofit/>
          </a:bodyPr>
          <a:lstStyle/>
          <a:p>
            <a:pPr marL="0" indent="0" algn="just">
              <a:buNone/>
            </a:pPr>
            <a:r>
              <a:rPr lang="en-US" b="1" dirty="0">
                <a:latin typeface="OCR A Extended" panose="02010509020102010303" pitchFamily="50" charset="0"/>
              </a:rPr>
              <a:t>Ring </a:t>
            </a:r>
            <a:r>
              <a:rPr lang="en-US" b="1" dirty="0" smtClean="0">
                <a:latin typeface="OCR A Extended" panose="02010509020102010303" pitchFamily="50" charset="0"/>
              </a:rPr>
              <a:t>topology</a:t>
            </a:r>
          </a:p>
          <a:p>
            <a:pPr marL="0" indent="0" algn="just">
              <a:buNone/>
            </a:pPr>
            <a:endParaRPr lang="en-US" b="1" dirty="0">
              <a:latin typeface="OCR A Extended" panose="02010509020102010303" pitchFamily="50" charset="0"/>
            </a:endParaRPr>
          </a:p>
          <a:p>
            <a:pPr algn="just">
              <a:buFont typeface="Wingdings" panose="05000000000000000000" pitchFamily="2" charset="2"/>
              <a:buChar char="Ø"/>
            </a:pPr>
            <a:r>
              <a:rPr lang="en-US" dirty="0">
                <a:latin typeface="OCR A Extended" panose="02010509020102010303" pitchFamily="50" charset="0"/>
              </a:rPr>
              <a:t>In a ring topology, each network device is connected to its neighbor to form a ring</a:t>
            </a:r>
            <a:r>
              <a:rPr lang="en-US" dirty="0" smtClean="0">
                <a:latin typeface="OCR A Extended" panose="02010509020102010303" pitchFamily="50" charset="0"/>
              </a:rPr>
              <a:t>.</a:t>
            </a:r>
          </a:p>
          <a:p>
            <a:pPr algn="just">
              <a:buFont typeface="Wingdings" panose="05000000000000000000" pitchFamily="2" charset="2"/>
              <a:buChar char="Ø"/>
            </a:pPr>
            <a:r>
              <a:rPr lang="en-US" dirty="0" smtClean="0">
                <a:latin typeface="OCR A Extended" panose="02010509020102010303" pitchFamily="50" charset="0"/>
              </a:rPr>
              <a:t>This </a:t>
            </a:r>
            <a:r>
              <a:rPr lang="en-US" dirty="0">
                <a:latin typeface="OCR A Extended" panose="02010509020102010303" pitchFamily="50" charset="0"/>
              </a:rPr>
              <a:t>form of network is more resilient than the bus topology. </a:t>
            </a:r>
          </a:p>
          <a:p>
            <a:pPr algn="just">
              <a:buFont typeface="Wingdings" panose="05000000000000000000" pitchFamily="2" charset="2"/>
              <a:buChar char="Ø"/>
            </a:pPr>
            <a:r>
              <a:rPr lang="en-US" dirty="0" smtClean="0">
                <a:latin typeface="OCR A Extended" panose="02010509020102010303" pitchFamily="50" charset="0"/>
              </a:rPr>
              <a:t>A </a:t>
            </a:r>
            <a:r>
              <a:rPr lang="en-US" dirty="0">
                <a:latin typeface="OCR A Extended" panose="02010509020102010303" pitchFamily="50" charset="0"/>
              </a:rPr>
              <a:t>break in the cable ring also affects the performance of the network.</a:t>
            </a:r>
          </a:p>
        </p:txBody>
      </p:sp>
      <p:sp>
        <p:nvSpPr>
          <p:cNvPr id="6" name="Slide Number Placeholder 5"/>
          <p:cNvSpPr>
            <a:spLocks noGrp="1"/>
          </p:cNvSpPr>
          <p:nvPr>
            <p:ph type="sldNum" sz="quarter" idx="10"/>
          </p:nvPr>
        </p:nvSpPr>
        <p:spPr/>
        <p:txBody>
          <a:bodyPr/>
          <a:lstStyle/>
          <a:p>
            <a:r>
              <a:rPr lang="en-US" smtClean="0"/>
              <a:t>PAGE </a:t>
            </a:r>
            <a:fld id="{4A9B5881-4007-4345-955A-79C2656F0C49}" type="slidenum">
              <a:rPr lang="en-US" smtClean="0"/>
              <a:pPr/>
              <a:t>19</a:t>
            </a:fld>
            <a:endParaRPr lang="en-US" dirty="0"/>
          </a:p>
        </p:txBody>
      </p:sp>
      <p:pic>
        <p:nvPicPr>
          <p:cNvPr id="5" name="Picture 4"/>
          <p:cNvPicPr>
            <a:picLocks noChangeAspect="1"/>
          </p:cNvPicPr>
          <p:nvPr/>
        </p:nvPicPr>
        <p:blipFill>
          <a:blip r:embed="rId2"/>
          <a:stretch>
            <a:fillRect/>
          </a:stretch>
        </p:blipFill>
        <p:spPr>
          <a:xfrm>
            <a:off x="11143397" y="0"/>
            <a:ext cx="1048603" cy="1042506"/>
          </a:xfrm>
          <a:prstGeom prst="rect">
            <a:avLst/>
          </a:prstGeom>
        </p:spPr>
      </p:pic>
      <p:pic>
        <p:nvPicPr>
          <p:cNvPr id="7" name="Picture 6"/>
          <p:cNvPicPr>
            <a:picLocks noChangeAspect="1"/>
          </p:cNvPicPr>
          <p:nvPr/>
        </p:nvPicPr>
        <p:blipFill>
          <a:blip r:embed="rId3"/>
          <a:stretch>
            <a:fillRect/>
          </a:stretch>
        </p:blipFill>
        <p:spPr>
          <a:xfrm>
            <a:off x="10182578" y="4134206"/>
            <a:ext cx="2009422" cy="1995659"/>
          </a:xfrm>
          <a:prstGeom prst="rect">
            <a:avLst/>
          </a:prstGeom>
        </p:spPr>
      </p:pic>
    </p:spTree>
    <p:extLst>
      <p:ext uri="{BB962C8B-B14F-4D97-AF65-F5344CB8AC3E}">
        <p14:creationId xmlns:p14="http://schemas.microsoft.com/office/powerpoint/2010/main" val="235276083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2" descr="List Content Placeholder">
            <a:extLst>
              <a:ext uri="{FF2B5EF4-FFF2-40B4-BE49-F238E27FC236}">
                <a16:creationId xmlns:a16="http://schemas.microsoft.com/office/drawing/2014/main" id="{4DBF5C5D-E8C1-4EFB-87B6-B4245AB407AE}"/>
              </a:ext>
            </a:extLst>
          </p:cNvPr>
          <p:cNvGraphicFramePr>
            <a:graphicFrameLocks noGrp="1"/>
          </p:cNvGraphicFramePr>
          <p:nvPr>
            <p:ph idx="1"/>
            <p:extLst>
              <p:ext uri="{D42A27DB-BD31-4B8C-83A1-F6EECF244321}">
                <p14:modId xmlns:p14="http://schemas.microsoft.com/office/powerpoint/2010/main" val="3904472435"/>
              </p:ext>
            </p:extLst>
          </p:nvPr>
        </p:nvGraphicFramePr>
        <p:xfrm>
          <a:off x="5556738" y="1"/>
          <a:ext cx="6635262" cy="611341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itle 2"/>
          <p:cNvSpPr>
            <a:spLocks noGrp="1"/>
          </p:cNvSpPr>
          <p:nvPr>
            <p:ph type="title"/>
          </p:nvPr>
        </p:nvSpPr>
        <p:spPr>
          <a:xfrm>
            <a:off x="0" y="1"/>
            <a:ext cx="5556738" cy="6113417"/>
          </a:xfrm>
        </p:spPr>
        <p:txBody>
          <a:bodyPr/>
          <a:lstStyle/>
          <a:p>
            <a:r>
              <a:rPr lang="en-US" dirty="0" smtClean="0">
                <a:solidFill>
                  <a:schemeClr val="bg1"/>
                </a:solidFill>
                <a:latin typeface="OCR A Extended" panose="02010509020102010303" pitchFamily="50" charset="0"/>
              </a:rPr>
              <a:t>COURSE OUTLINE</a:t>
            </a:r>
            <a:endParaRPr lang="en-GB" dirty="0">
              <a:solidFill>
                <a:schemeClr val="bg1"/>
              </a:solidFill>
              <a:latin typeface="OCR A Extended" panose="02010509020102010303" pitchFamily="50" charset="0"/>
            </a:endParaRPr>
          </a:p>
        </p:txBody>
      </p:sp>
      <p:sp>
        <p:nvSpPr>
          <p:cNvPr id="20" name="Slide Number Placeholder 19">
            <a:extLst>
              <a:ext uri="{FF2B5EF4-FFF2-40B4-BE49-F238E27FC236}">
                <a16:creationId xmlns:a16="http://schemas.microsoft.com/office/drawing/2014/main" id="{3AEC0301-E9AA-4478-9E23-C372DBDCE653}"/>
              </a:ext>
            </a:extLst>
          </p:cNvPr>
          <p:cNvSpPr>
            <a:spLocks noGrp="1"/>
          </p:cNvSpPr>
          <p:nvPr>
            <p:ph type="sldNum" sz="quarter" idx="10"/>
          </p:nvPr>
        </p:nvSpPr>
        <p:spPr/>
        <p:txBody>
          <a:bodyPr/>
          <a:lstStyle/>
          <a:p>
            <a:r>
              <a:rPr lang="en-US" dirty="0"/>
              <a:t>2</a:t>
            </a:r>
          </a:p>
        </p:txBody>
      </p:sp>
    </p:spTree>
    <p:extLst>
      <p:ext uri="{BB962C8B-B14F-4D97-AF65-F5344CB8AC3E}">
        <p14:creationId xmlns:p14="http://schemas.microsoft.com/office/powerpoint/2010/main" val="48363043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58AE6-56F6-44E8-8BBF-23277B1773E4}"/>
              </a:ext>
            </a:extLst>
          </p:cNvPr>
          <p:cNvSpPr>
            <a:spLocks noGrp="1"/>
          </p:cNvSpPr>
          <p:nvPr>
            <p:ph type="title"/>
          </p:nvPr>
        </p:nvSpPr>
        <p:spPr>
          <a:xfrm>
            <a:off x="0" y="0"/>
            <a:ext cx="12192000" cy="1042506"/>
          </a:xfrm>
        </p:spPr>
        <p:txBody>
          <a:bodyPr/>
          <a:lstStyle/>
          <a:p>
            <a:pPr algn="ctr"/>
            <a:r>
              <a:rPr lang="en-US" sz="4800" b="1" dirty="0" smtClean="0">
                <a:solidFill>
                  <a:schemeClr val="bg1"/>
                </a:solidFill>
                <a:latin typeface="OCR A Extended" panose="02010509020102010303" pitchFamily="50" charset="0"/>
              </a:rPr>
              <a:t>Network topologies cont…</a:t>
            </a:r>
            <a:endParaRPr lang="en-US" sz="4800" b="1" dirty="0">
              <a:solidFill>
                <a:schemeClr val="bg1"/>
              </a:solidFill>
              <a:latin typeface="OCR A Extended" panose="02010509020102010303" pitchFamily="50" charset="0"/>
            </a:endParaRPr>
          </a:p>
        </p:txBody>
      </p:sp>
      <p:sp>
        <p:nvSpPr>
          <p:cNvPr id="4" name="Content Placeholder 3">
            <a:extLst>
              <a:ext uri="{FF2B5EF4-FFF2-40B4-BE49-F238E27FC236}">
                <a16:creationId xmlns:a16="http://schemas.microsoft.com/office/drawing/2014/main" id="{8B863B31-6429-468C-9624-0D0BBDBACA62}"/>
              </a:ext>
            </a:extLst>
          </p:cNvPr>
          <p:cNvSpPr>
            <a:spLocks noGrp="1"/>
          </p:cNvSpPr>
          <p:nvPr>
            <p:ph idx="1"/>
          </p:nvPr>
        </p:nvSpPr>
        <p:spPr>
          <a:xfrm>
            <a:off x="0" y="1042505"/>
            <a:ext cx="12192000" cy="5087361"/>
          </a:xfrm>
        </p:spPr>
        <p:txBody>
          <a:bodyPr>
            <a:normAutofit/>
          </a:bodyPr>
          <a:lstStyle/>
          <a:p>
            <a:pPr marL="0" indent="0" algn="just">
              <a:buNone/>
            </a:pPr>
            <a:r>
              <a:rPr lang="en-US" b="1" dirty="0">
                <a:latin typeface="OCR A Extended" panose="02010509020102010303" pitchFamily="50" charset="0"/>
              </a:rPr>
              <a:t>Mesh </a:t>
            </a:r>
            <a:r>
              <a:rPr lang="en-US" b="1" dirty="0" smtClean="0">
                <a:latin typeface="OCR A Extended" panose="02010509020102010303" pitchFamily="50" charset="0"/>
              </a:rPr>
              <a:t>topology</a:t>
            </a:r>
            <a:endParaRPr lang="en-US" dirty="0">
              <a:latin typeface="OCR A Extended" panose="02010509020102010303" pitchFamily="50" charset="0"/>
            </a:endParaRPr>
          </a:p>
          <a:p>
            <a:pPr marL="0" indent="0" algn="just">
              <a:buNone/>
            </a:pPr>
            <a:r>
              <a:rPr lang="en-US" dirty="0">
                <a:latin typeface="OCR A Extended" panose="02010509020102010303" pitchFamily="50" charset="0"/>
              </a:rPr>
              <a:t>The mesh topology is described as either </a:t>
            </a:r>
            <a:endParaRPr lang="en-US" dirty="0" smtClean="0">
              <a:latin typeface="OCR A Extended" panose="02010509020102010303" pitchFamily="50" charset="0"/>
            </a:endParaRPr>
          </a:p>
          <a:p>
            <a:pPr lvl="1" algn="just">
              <a:buFont typeface="Wingdings" panose="05000000000000000000" pitchFamily="2" charset="2"/>
              <a:buChar char="Ø"/>
            </a:pPr>
            <a:r>
              <a:rPr lang="en-US" dirty="0" smtClean="0">
                <a:latin typeface="OCR A Extended" panose="02010509020102010303" pitchFamily="50" charset="0"/>
              </a:rPr>
              <a:t>a </a:t>
            </a:r>
            <a:r>
              <a:rPr lang="en-US" dirty="0">
                <a:latin typeface="OCR A Extended" panose="02010509020102010303" pitchFamily="50" charset="0"/>
              </a:rPr>
              <a:t>physical </a:t>
            </a:r>
            <a:r>
              <a:rPr lang="en-US" dirty="0" smtClean="0">
                <a:latin typeface="OCR A Extended" panose="02010509020102010303" pitchFamily="50" charset="0"/>
              </a:rPr>
              <a:t>mesh</a:t>
            </a:r>
          </a:p>
          <a:p>
            <a:pPr lvl="1" algn="just">
              <a:buFont typeface="Wingdings" panose="05000000000000000000" pitchFamily="2" charset="2"/>
              <a:buChar char="Ø"/>
            </a:pPr>
            <a:r>
              <a:rPr lang="en-US" dirty="0" smtClean="0">
                <a:latin typeface="OCR A Extended" panose="02010509020102010303" pitchFamily="50" charset="0"/>
              </a:rPr>
              <a:t>a </a:t>
            </a:r>
            <a:r>
              <a:rPr lang="en-US" dirty="0">
                <a:latin typeface="OCR A Extended" panose="02010509020102010303" pitchFamily="50" charset="0"/>
              </a:rPr>
              <a:t>logical mesh</a:t>
            </a:r>
            <a:r>
              <a:rPr lang="en-US" dirty="0" smtClean="0">
                <a:latin typeface="OCR A Extended" panose="02010509020102010303" pitchFamily="50" charset="0"/>
              </a:rPr>
              <a:t>.</a:t>
            </a:r>
            <a:endParaRPr lang="en-US" dirty="0">
              <a:latin typeface="OCR A Extended" panose="02010509020102010303" pitchFamily="50" charset="0"/>
            </a:endParaRPr>
          </a:p>
        </p:txBody>
      </p:sp>
      <p:sp>
        <p:nvSpPr>
          <p:cNvPr id="6" name="Slide Number Placeholder 5"/>
          <p:cNvSpPr>
            <a:spLocks noGrp="1"/>
          </p:cNvSpPr>
          <p:nvPr>
            <p:ph type="sldNum" sz="quarter" idx="10"/>
          </p:nvPr>
        </p:nvSpPr>
        <p:spPr/>
        <p:txBody>
          <a:bodyPr/>
          <a:lstStyle/>
          <a:p>
            <a:r>
              <a:rPr lang="en-US" smtClean="0"/>
              <a:t>PAGE </a:t>
            </a:r>
            <a:fld id="{4A9B5881-4007-4345-955A-79C2656F0C49}" type="slidenum">
              <a:rPr lang="en-US" smtClean="0"/>
              <a:pPr/>
              <a:t>20</a:t>
            </a:fld>
            <a:endParaRPr lang="en-US" dirty="0"/>
          </a:p>
        </p:txBody>
      </p:sp>
      <p:pic>
        <p:nvPicPr>
          <p:cNvPr id="5" name="Picture 4"/>
          <p:cNvPicPr>
            <a:picLocks noChangeAspect="1"/>
          </p:cNvPicPr>
          <p:nvPr/>
        </p:nvPicPr>
        <p:blipFill>
          <a:blip r:embed="rId2"/>
          <a:stretch>
            <a:fillRect/>
          </a:stretch>
        </p:blipFill>
        <p:spPr>
          <a:xfrm>
            <a:off x="11143397" y="0"/>
            <a:ext cx="1048603" cy="1042506"/>
          </a:xfrm>
          <a:prstGeom prst="rect">
            <a:avLst/>
          </a:prstGeom>
        </p:spPr>
      </p:pic>
      <p:pic>
        <p:nvPicPr>
          <p:cNvPr id="3" name="Picture 2"/>
          <p:cNvPicPr>
            <a:picLocks noChangeAspect="1"/>
          </p:cNvPicPr>
          <p:nvPr/>
        </p:nvPicPr>
        <p:blipFill>
          <a:blip r:embed="rId3"/>
          <a:stretch>
            <a:fillRect/>
          </a:stretch>
        </p:blipFill>
        <p:spPr>
          <a:xfrm>
            <a:off x="9832622" y="3786648"/>
            <a:ext cx="2359378" cy="2343218"/>
          </a:xfrm>
          <a:prstGeom prst="rect">
            <a:avLst/>
          </a:prstGeom>
        </p:spPr>
      </p:pic>
    </p:spTree>
    <p:extLst>
      <p:ext uri="{BB962C8B-B14F-4D97-AF65-F5344CB8AC3E}">
        <p14:creationId xmlns:p14="http://schemas.microsoft.com/office/powerpoint/2010/main" val="364616517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58AE6-56F6-44E8-8BBF-23277B1773E4}"/>
              </a:ext>
            </a:extLst>
          </p:cNvPr>
          <p:cNvSpPr>
            <a:spLocks noGrp="1"/>
          </p:cNvSpPr>
          <p:nvPr>
            <p:ph type="title"/>
          </p:nvPr>
        </p:nvSpPr>
        <p:spPr>
          <a:xfrm>
            <a:off x="0" y="0"/>
            <a:ext cx="12192000" cy="1042506"/>
          </a:xfrm>
        </p:spPr>
        <p:txBody>
          <a:bodyPr/>
          <a:lstStyle/>
          <a:p>
            <a:pPr algn="ctr"/>
            <a:r>
              <a:rPr lang="en-US" sz="4800" b="1" dirty="0" smtClean="0">
                <a:solidFill>
                  <a:schemeClr val="bg1"/>
                </a:solidFill>
                <a:latin typeface="OCR A Extended" panose="02010509020102010303" pitchFamily="50" charset="0"/>
              </a:rPr>
              <a:t>Network topologies cont…</a:t>
            </a:r>
            <a:endParaRPr lang="en-US" sz="4800" b="1" dirty="0">
              <a:solidFill>
                <a:schemeClr val="bg1"/>
              </a:solidFill>
              <a:latin typeface="OCR A Extended" panose="02010509020102010303" pitchFamily="50" charset="0"/>
            </a:endParaRPr>
          </a:p>
        </p:txBody>
      </p:sp>
      <p:sp>
        <p:nvSpPr>
          <p:cNvPr id="4" name="Content Placeholder 3">
            <a:extLst>
              <a:ext uri="{FF2B5EF4-FFF2-40B4-BE49-F238E27FC236}">
                <a16:creationId xmlns:a16="http://schemas.microsoft.com/office/drawing/2014/main" id="{8B863B31-6429-468C-9624-0D0BBDBACA62}"/>
              </a:ext>
            </a:extLst>
          </p:cNvPr>
          <p:cNvSpPr>
            <a:spLocks noGrp="1"/>
          </p:cNvSpPr>
          <p:nvPr>
            <p:ph idx="1"/>
          </p:nvPr>
        </p:nvSpPr>
        <p:spPr>
          <a:xfrm>
            <a:off x="0" y="1042505"/>
            <a:ext cx="12192000" cy="5087361"/>
          </a:xfrm>
        </p:spPr>
        <p:txBody>
          <a:bodyPr>
            <a:normAutofit/>
          </a:bodyPr>
          <a:lstStyle/>
          <a:p>
            <a:pPr marL="0" indent="0" algn="just">
              <a:buNone/>
            </a:pPr>
            <a:r>
              <a:rPr lang="en-US" b="1" dirty="0">
                <a:latin typeface="OCR A Extended" panose="02010509020102010303" pitchFamily="50" charset="0"/>
              </a:rPr>
              <a:t>Mesh </a:t>
            </a:r>
            <a:r>
              <a:rPr lang="en-US" b="1" dirty="0" smtClean="0">
                <a:latin typeface="OCR A Extended" panose="02010509020102010303" pitchFamily="50" charset="0"/>
              </a:rPr>
              <a:t>topology</a:t>
            </a:r>
            <a:endParaRPr lang="en-US" dirty="0">
              <a:latin typeface="OCR A Extended" panose="02010509020102010303" pitchFamily="50" charset="0"/>
            </a:endParaRPr>
          </a:p>
          <a:p>
            <a:pPr marL="0" indent="0" algn="just">
              <a:buNone/>
            </a:pPr>
            <a:r>
              <a:rPr lang="en-US" b="1" dirty="0" smtClean="0">
                <a:latin typeface="OCR A Extended" panose="02010509020102010303" pitchFamily="50" charset="0"/>
              </a:rPr>
              <a:t>Physical </a:t>
            </a:r>
            <a:r>
              <a:rPr lang="en-US" b="1" dirty="0">
                <a:latin typeface="OCR A Extended" panose="02010509020102010303" pitchFamily="50" charset="0"/>
              </a:rPr>
              <a:t>mesh, </a:t>
            </a:r>
            <a:endParaRPr lang="en-US" b="1" dirty="0" smtClean="0">
              <a:latin typeface="OCR A Extended" panose="02010509020102010303" pitchFamily="50" charset="0"/>
            </a:endParaRPr>
          </a:p>
          <a:p>
            <a:pPr algn="just">
              <a:buFont typeface="Wingdings" panose="05000000000000000000" pitchFamily="2" charset="2"/>
              <a:buChar char="Ø"/>
            </a:pPr>
            <a:r>
              <a:rPr lang="en-US" dirty="0" smtClean="0">
                <a:latin typeface="OCR A Extended" panose="02010509020102010303" pitchFamily="50" charset="0"/>
              </a:rPr>
              <a:t>Each </a:t>
            </a:r>
            <a:r>
              <a:rPr lang="en-US" dirty="0">
                <a:latin typeface="OCR A Extended" panose="02010509020102010303" pitchFamily="50" charset="0"/>
              </a:rPr>
              <a:t>network device connects to every other network device in the network</a:t>
            </a:r>
            <a:r>
              <a:rPr lang="en-US" dirty="0" smtClean="0">
                <a:latin typeface="OCR A Extended" panose="02010509020102010303" pitchFamily="50" charset="0"/>
              </a:rPr>
              <a:t>.</a:t>
            </a:r>
          </a:p>
          <a:p>
            <a:pPr marL="0" indent="0" algn="just">
              <a:buNone/>
            </a:pPr>
            <a:r>
              <a:rPr lang="en-US" dirty="0" smtClean="0">
                <a:latin typeface="OCR A Extended" panose="02010509020102010303" pitchFamily="50" charset="0"/>
              </a:rPr>
              <a:t> </a:t>
            </a:r>
          </a:p>
          <a:p>
            <a:pPr algn="just">
              <a:buFont typeface="Wingdings" panose="05000000000000000000" pitchFamily="2" charset="2"/>
              <a:buChar char="Ø"/>
            </a:pPr>
            <a:r>
              <a:rPr lang="en-US" dirty="0" smtClean="0">
                <a:latin typeface="OCR A Extended" panose="02010509020102010303" pitchFamily="50" charset="0"/>
              </a:rPr>
              <a:t>It </a:t>
            </a:r>
            <a:r>
              <a:rPr lang="en-US" dirty="0">
                <a:latin typeface="OCR A Extended" panose="02010509020102010303" pitchFamily="50" charset="0"/>
              </a:rPr>
              <a:t>dramatically increases the resilience of a network but has the physical overhead of connecting all devices. </a:t>
            </a:r>
          </a:p>
        </p:txBody>
      </p:sp>
      <p:sp>
        <p:nvSpPr>
          <p:cNvPr id="6" name="Slide Number Placeholder 5"/>
          <p:cNvSpPr>
            <a:spLocks noGrp="1"/>
          </p:cNvSpPr>
          <p:nvPr>
            <p:ph type="sldNum" sz="quarter" idx="10"/>
          </p:nvPr>
        </p:nvSpPr>
        <p:spPr/>
        <p:txBody>
          <a:bodyPr/>
          <a:lstStyle/>
          <a:p>
            <a:r>
              <a:rPr lang="en-US" smtClean="0"/>
              <a:t>PAGE </a:t>
            </a:r>
            <a:fld id="{4A9B5881-4007-4345-955A-79C2656F0C49}" type="slidenum">
              <a:rPr lang="en-US" smtClean="0"/>
              <a:pPr/>
              <a:t>21</a:t>
            </a:fld>
            <a:endParaRPr lang="en-US" dirty="0"/>
          </a:p>
        </p:txBody>
      </p:sp>
      <p:pic>
        <p:nvPicPr>
          <p:cNvPr id="5" name="Picture 4"/>
          <p:cNvPicPr>
            <a:picLocks noChangeAspect="1"/>
          </p:cNvPicPr>
          <p:nvPr/>
        </p:nvPicPr>
        <p:blipFill>
          <a:blip r:embed="rId2"/>
          <a:stretch>
            <a:fillRect/>
          </a:stretch>
        </p:blipFill>
        <p:spPr>
          <a:xfrm>
            <a:off x="11143397" y="0"/>
            <a:ext cx="1048603" cy="1042506"/>
          </a:xfrm>
          <a:prstGeom prst="rect">
            <a:avLst/>
          </a:prstGeom>
        </p:spPr>
      </p:pic>
      <p:pic>
        <p:nvPicPr>
          <p:cNvPr id="3" name="Picture 2"/>
          <p:cNvPicPr>
            <a:picLocks noChangeAspect="1"/>
          </p:cNvPicPr>
          <p:nvPr/>
        </p:nvPicPr>
        <p:blipFill>
          <a:blip r:embed="rId3"/>
          <a:stretch>
            <a:fillRect/>
          </a:stretch>
        </p:blipFill>
        <p:spPr>
          <a:xfrm>
            <a:off x="10801350" y="4748741"/>
            <a:ext cx="1390650" cy="1381125"/>
          </a:xfrm>
          <a:prstGeom prst="rect">
            <a:avLst/>
          </a:prstGeom>
        </p:spPr>
      </p:pic>
    </p:spTree>
    <p:extLst>
      <p:ext uri="{BB962C8B-B14F-4D97-AF65-F5344CB8AC3E}">
        <p14:creationId xmlns:p14="http://schemas.microsoft.com/office/powerpoint/2010/main" val="94344918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58AE6-56F6-44E8-8BBF-23277B1773E4}"/>
              </a:ext>
            </a:extLst>
          </p:cNvPr>
          <p:cNvSpPr>
            <a:spLocks noGrp="1"/>
          </p:cNvSpPr>
          <p:nvPr>
            <p:ph type="title"/>
          </p:nvPr>
        </p:nvSpPr>
        <p:spPr>
          <a:xfrm>
            <a:off x="0" y="0"/>
            <a:ext cx="12192000" cy="1042506"/>
          </a:xfrm>
        </p:spPr>
        <p:txBody>
          <a:bodyPr/>
          <a:lstStyle/>
          <a:p>
            <a:pPr algn="ctr"/>
            <a:r>
              <a:rPr lang="en-US" sz="4800" b="1" dirty="0" smtClean="0">
                <a:solidFill>
                  <a:schemeClr val="bg1"/>
                </a:solidFill>
                <a:latin typeface="OCR A Extended" panose="02010509020102010303" pitchFamily="50" charset="0"/>
              </a:rPr>
              <a:t>Network topologies cont…</a:t>
            </a:r>
            <a:endParaRPr lang="en-US" sz="4800" b="1" dirty="0">
              <a:solidFill>
                <a:schemeClr val="bg1"/>
              </a:solidFill>
              <a:latin typeface="OCR A Extended" panose="02010509020102010303" pitchFamily="50" charset="0"/>
            </a:endParaRPr>
          </a:p>
        </p:txBody>
      </p:sp>
      <p:sp>
        <p:nvSpPr>
          <p:cNvPr id="4" name="Content Placeholder 3">
            <a:extLst>
              <a:ext uri="{FF2B5EF4-FFF2-40B4-BE49-F238E27FC236}">
                <a16:creationId xmlns:a16="http://schemas.microsoft.com/office/drawing/2014/main" id="{8B863B31-6429-468C-9624-0D0BBDBACA62}"/>
              </a:ext>
            </a:extLst>
          </p:cNvPr>
          <p:cNvSpPr>
            <a:spLocks noGrp="1"/>
          </p:cNvSpPr>
          <p:nvPr>
            <p:ph idx="1"/>
          </p:nvPr>
        </p:nvSpPr>
        <p:spPr>
          <a:xfrm>
            <a:off x="0" y="1042505"/>
            <a:ext cx="12192000" cy="5087361"/>
          </a:xfrm>
        </p:spPr>
        <p:txBody>
          <a:bodyPr>
            <a:normAutofit/>
          </a:bodyPr>
          <a:lstStyle/>
          <a:p>
            <a:pPr marL="0" indent="0" algn="just">
              <a:buNone/>
            </a:pPr>
            <a:r>
              <a:rPr lang="en-US" b="1" dirty="0">
                <a:latin typeface="OCR A Extended" panose="02010509020102010303" pitchFamily="50" charset="0"/>
              </a:rPr>
              <a:t>Mesh </a:t>
            </a:r>
            <a:r>
              <a:rPr lang="en-US" b="1" dirty="0" smtClean="0">
                <a:latin typeface="OCR A Extended" panose="02010509020102010303" pitchFamily="50" charset="0"/>
              </a:rPr>
              <a:t>topology</a:t>
            </a:r>
            <a:endParaRPr lang="en-US" dirty="0">
              <a:latin typeface="OCR A Extended" panose="02010509020102010303" pitchFamily="50" charset="0"/>
            </a:endParaRPr>
          </a:p>
          <a:p>
            <a:pPr marL="0" indent="0" algn="just">
              <a:buNone/>
            </a:pPr>
            <a:r>
              <a:rPr lang="en-US" b="1" dirty="0" smtClean="0">
                <a:latin typeface="OCR A Extended" panose="02010509020102010303" pitchFamily="50" charset="0"/>
              </a:rPr>
              <a:t>Logical </a:t>
            </a:r>
            <a:r>
              <a:rPr lang="en-US" b="1" dirty="0">
                <a:latin typeface="OCR A Extended" panose="02010509020102010303" pitchFamily="50" charset="0"/>
              </a:rPr>
              <a:t>mesh, </a:t>
            </a:r>
            <a:endParaRPr lang="en-US" b="1" dirty="0" smtClean="0">
              <a:latin typeface="OCR A Extended" panose="02010509020102010303" pitchFamily="50" charset="0"/>
            </a:endParaRPr>
          </a:p>
          <a:p>
            <a:pPr algn="just">
              <a:buFont typeface="Wingdings" panose="05000000000000000000" pitchFamily="2" charset="2"/>
              <a:buChar char="Ø"/>
            </a:pPr>
            <a:r>
              <a:rPr lang="en-US" dirty="0" smtClean="0">
                <a:latin typeface="OCR A Extended" panose="02010509020102010303" pitchFamily="50" charset="0"/>
              </a:rPr>
              <a:t>Most </a:t>
            </a:r>
            <a:r>
              <a:rPr lang="en-US" dirty="0">
                <a:latin typeface="OCR A Extended" panose="02010509020102010303" pitchFamily="50" charset="0"/>
              </a:rPr>
              <a:t>modern networks are mesh based, since each device can see and communicate with any other device on the network. This description is of a logical mesh network and is primarily made possible through the use of network protocols.</a:t>
            </a:r>
          </a:p>
        </p:txBody>
      </p:sp>
      <p:sp>
        <p:nvSpPr>
          <p:cNvPr id="6" name="Slide Number Placeholder 5"/>
          <p:cNvSpPr>
            <a:spLocks noGrp="1"/>
          </p:cNvSpPr>
          <p:nvPr>
            <p:ph type="sldNum" sz="quarter" idx="10"/>
          </p:nvPr>
        </p:nvSpPr>
        <p:spPr/>
        <p:txBody>
          <a:bodyPr/>
          <a:lstStyle/>
          <a:p>
            <a:r>
              <a:rPr lang="en-US" smtClean="0"/>
              <a:t>PAGE </a:t>
            </a:r>
            <a:fld id="{4A9B5881-4007-4345-955A-79C2656F0C49}" type="slidenum">
              <a:rPr lang="en-US" smtClean="0"/>
              <a:pPr/>
              <a:t>22</a:t>
            </a:fld>
            <a:endParaRPr lang="en-US" dirty="0"/>
          </a:p>
        </p:txBody>
      </p:sp>
      <p:pic>
        <p:nvPicPr>
          <p:cNvPr id="5" name="Picture 4"/>
          <p:cNvPicPr>
            <a:picLocks noChangeAspect="1"/>
          </p:cNvPicPr>
          <p:nvPr/>
        </p:nvPicPr>
        <p:blipFill>
          <a:blip r:embed="rId2"/>
          <a:stretch>
            <a:fillRect/>
          </a:stretch>
        </p:blipFill>
        <p:spPr>
          <a:xfrm>
            <a:off x="11143397" y="0"/>
            <a:ext cx="1048603" cy="1042506"/>
          </a:xfrm>
          <a:prstGeom prst="rect">
            <a:avLst/>
          </a:prstGeom>
        </p:spPr>
      </p:pic>
      <p:pic>
        <p:nvPicPr>
          <p:cNvPr id="3" name="Picture 2"/>
          <p:cNvPicPr>
            <a:picLocks noChangeAspect="1"/>
          </p:cNvPicPr>
          <p:nvPr/>
        </p:nvPicPr>
        <p:blipFill>
          <a:blip r:embed="rId3"/>
          <a:stretch>
            <a:fillRect/>
          </a:stretch>
        </p:blipFill>
        <p:spPr>
          <a:xfrm>
            <a:off x="10801350" y="4748741"/>
            <a:ext cx="1390650" cy="1381125"/>
          </a:xfrm>
          <a:prstGeom prst="rect">
            <a:avLst/>
          </a:prstGeom>
        </p:spPr>
      </p:pic>
    </p:spTree>
    <p:extLst>
      <p:ext uri="{BB962C8B-B14F-4D97-AF65-F5344CB8AC3E}">
        <p14:creationId xmlns:p14="http://schemas.microsoft.com/office/powerpoint/2010/main" val="293436618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58AE6-56F6-44E8-8BBF-23277B1773E4}"/>
              </a:ext>
            </a:extLst>
          </p:cNvPr>
          <p:cNvSpPr>
            <a:spLocks noGrp="1"/>
          </p:cNvSpPr>
          <p:nvPr>
            <p:ph type="title"/>
          </p:nvPr>
        </p:nvSpPr>
        <p:spPr>
          <a:xfrm>
            <a:off x="0" y="0"/>
            <a:ext cx="12192000" cy="1042506"/>
          </a:xfrm>
        </p:spPr>
        <p:txBody>
          <a:bodyPr/>
          <a:lstStyle/>
          <a:p>
            <a:pPr algn="ctr"/>
            <a:r>
              <a:rPr lang="en-US" sz="4800" b="1" dirty="0" smtClean="0">
                <a:solidFill>
                  <a:schemeClr val="bg1"/>
                </a:solidFill>
                <a:latin typeface="OCR A Extended" panose="02010509020102010303" pitchFamily="50" charset="0"/>
              </a:rPr>
              <a:t>Network topologies cont…</a:t>
            </a:r>
            <a:endParaRPr lang="en-US" sz="4800" b="1" dirty="0">
              <a:solidFill>
                <a:schemeClr val="bg1"/>
              </a:solidFill>
              <a:latin typeface="OCR A Extended" panose="02010509020102010303" pitchFamily="50" charset="0"/>
            </a:endParaRPr>
          </a:p>
        </p:txBody>
      </p:sp>
      <p:sp>
        <p:nvSpPr>
          <p:cNvPr id="4" name="Content Placeholder 3">
            <a:extLst>
              <a:ext uri="{FF2B5EF4-FFF2-40B4-BE49-F238E27FC236}">
                <a16:creationId xmlns:a16="http://schemas.microsoft.com/office/drawing/2014/main" id="{8B863B31-6429-468C-9624-0D0BBDBACA62}"/>
              </a:ext>
            </a:extLst>
          </p:cNvPr>
          <p:cNvSpPr>
            <a:spLocks noGrp="1"/>
          </p:cNvSpPr>
          <p:nvPr>
            <p:ph idx="1"/>
          </p:nvPr>
        </p:nvSpPr>
        <p:spPr>
          <a:xfrm>
            <a:off x="0" y="1042505"/>
            <a:ext cx="12192000" cy="5087361"/>
          </a:xfrm>
        </p:spPr>
        <p:txBody>
          <a:bodyPr>
            <a:normAutofit/>
          </a:bodyPr>
          <a:lstStyle/>
          <a:p>
            <a:pPr marL="0" indent="0" algn="just">
              <a:buNone/>
            </a:pPr>
            <a:r>
              <a:rPr lang="en-US" b="1" dirty="0" smtClean="0">
                <a:latin typeface="OCR A Extended" panose="02010509020102010303" pitchFamily="50" charset="0"/>
              </a:rPr>
              <a:t>Star topology</a:t>
            </a:r>
            <a:endParaRPr lang="en-US" dirty="0" smtClean="0">
              <a:latin typeface="OCR A Extended" panose="02010509020102010303" pitchFamily="50" charset="0"/>
            </a:endParaRPr>
          </a:p>
          <a:p>
            <a:pPr algn="just">
              <a:buFont typeface="Wingdings" panose="05000000000000000000" pitchFamily="2" charset="2"/>
              <a:buChar char="Ø"/>
            </a:pPr>
            <a:r>
              <a:rPr lang="en-US" dirty="0" smtClean="0">
                <a:latin typeface="OCR A Extended" panose="02010509020102010303" pitchFamily="50" charset="0"/>
              </a:rPr>
              <a:t>The </a:t>
            </a:r>
            <a:r>
              <a:rPr lang="en-US" dirty="0">
                <a:latin typeface="OCR A Extended" panose="02010509020102010303" pitchFamily="50" charset="0"/>
              </a:rPr>
              <a:t>star topology is the most commonly used network topology. </a:t>
            </a:r>
            <a:endParaRPr lang="en-US" dirty="0" smtClean="0">
              <a:latin typeface="OCR A Extended" panose="02010509020102010303" pitchFamily="50" charset="0"/>
            </a:endParaRPr>
          </a:p>
          <a:p>
            <a:pPr algn="just">
              <a:buFont typeface="Wingdings" panose="05000000000000000000" pitchFamily="2" charset="2"/>
              <a:buChar char="Ø"/>
            </a:pPr>
            <a:r>
              <a:rPr lang="en-US" dirty="0" smtClean="0">
                <a:latin typeface="OCR A Extended" panose="02010509020102010303" pitchFamily="50" charset="0"/>
              </a:rPr>
              <a:t>Each </a:t>
            </a:r>
            <a:r>
              <a:rPr lang="en-US" dirty="0">
                <a:latin typeface="OCR A Extended" panose="02010509020102010303" pitchFamily="50" charset="0"/>
              </a:rPr>
              <a:t>network device connects to a centralized hub or switch. </a:t>
            </a:r>
            <a:endParaRPr lang="en-US" dirty="0" smtClean="0">
              <a:latin typeface="OCR A Extended" panose="02010509020102010303" pitchFamily="50" charset="0"/>
            </a:endParaRPr>
          </a:p>
          <a:p>
            <a:pPr algn="just">
              <a:buFont typeface="Wingdings" panose="05000000000000000000" pitchFamily="2" charset="2"/>
              <a:buChar char="Ø"/>
            </a:pPr>
            <a:r>
              <a:rPr lang="en-US" dirty="0" smtClean="0">
                <a:latin typeface="OCR A Extended" panose="02010509020102010303" pitchFamily="50" charset="0"/>
              </a:rPr>
              <a:t>Switches </a:t>
            </a:r>
            <a:r>
              <a:rPr lang="en-US" dirty="0">
                <a:latin typeface="OCR A Extended" panose="02010509020102010303" pitchFamily="50" charset="0"/>
              </a:rPr>
              <a:t>and hubs can be linked together to extend and build more extensive networks. </a:t>
            </a:r>
            <a:endParaRPr lang="en-US" dirty="0" smtClean="0">
              <a:latin typeface="OCR A Extended" panose="02010509020102010303" pitchFamily="50" charset="0"/>
            </a:endParaRPr>
          </a:p>
          <a:p>
            <a:pPr algn="just">
              <a:buFont typeface="Wingdings" panose="05000000000000000000" pitchFamily="2" charset="2"/>
              <a:buChar char="Ø"/>
            </a:pPr>
            <a:r>
              <a:rPr lang="en-US" dirty="0" smtClean="0">
                <a:latin typeface="OCR A Extended" panose="02010509020102010303" pitchFamily="50" charset="0"/>
              </a:rPr>
              <a:t>This </a:t>
            </a:r>
            <a:r>
              <a:rPr lang="en-US" dirty="0">
                <a:latin typeface="OCR A Extended" panose="02010509020102010303" pitchFamily="50" charset="0"/>
              </a:rPr>
              <a:t>type of typology is, by far, the most robust and scalable.</a:t>
            </a:r>
          </a:p>
        </p:txBody>
      </p:sp>
      <p:sp>
        <p:nvSpPr>
          <p:cNvPr id="6" name="Slide Number Placeholder 5"/>
          <p:cNvSpPr>
            <a:spLocks noGrp="1"/>
          </p:cNvSpPr>
          <p:nvPr>
            <p:ph type="sldNum" sz="quarter" idx="10"/>
          </p:nvPr>
        </p:nvSpPr>
        <p:spPr/>
        <p:txBody>
          <a:bodyPr/>
          <a:lstStyle/>
          <a:p>
            <a:r>
              <a:rPr lang="en-US" smtClean="0"/>
              <a:t>PAGE </a:t>
            </a:r>
            <a:fld id="{4A9B5881-4007-4345-955A-79C2656F0C49}" type="slidenum">
              <a:rPr lang="en-US" smtClean="0"/>
              <a:pPr/>
              <a:t>23</a:t>
            </a:fld>
            <a:endParaRPr lang="en-US" dirty="0"/>
          </a:p>
        </p:txBody>
      </p:sp>
      <p:pic>
        <p:nvPicPr>
          <p:cNvPr id="5" name="Picture 4"/>
          <p:cNvPicPr>
            <a:picLocks noChangeAspect="1"/>
          </p:cNvPicPr>
          <p:nvPr/>
        </p:nvPicPr>
        <p:blipFill>
          <a:blip r:embed="rId2"/>
          <a:stretch>
            <a:fillRect/>
          </a:stretch>
        </p:blipFill>
        <p:spPr>
          <a:xfrm>
            <a:off x="11143397" y="0"/>
            <a:ext cx="1048603" cy="1042506"/>
          </a:xfrm>
          <a:prstGeom prst="rect">
            <a:avLst/>
          </a:prstGeom>
        </p:spPr>
      </p:pic>
      <p:pic>
        <p:nvPicPr>
          <p:cNvPr id="7" name="Picture 6"/>
          <p:cNvPicPr>
            <a:picLocks noChangeAspect="1"/>
          </p:cNvPicPr>
          <p:nvPr/>
        </p:nvPicPr>
        <p:blipFill>
          <a:blip r:embed="rId3"/>
          <a:stretch>
            <a:fillRect/>
          </a:stretch>
        </p:blipFill>
        <p:spPr>
          <a:xfrm>
            <a:off x="10304832" y="1042503"/>
            <a:ext cx="1887168" cy="1836163"/>
          </a:xfrm>
          <a:prstGeom prst="rect">
            <a:avLst/>
          </a:prstGeom>
        </p:spPr>
      </p:pic>
    </p:spTree>
    <p:extLst>
      <p:ext uri="{BB962C8B-B14F-4D97-AF65-F5344CB8AC3E}">
        <p14:creationId xmlns:p14="http://schemas.microsoft.com/office/powerpoint/2010/main" val="19808790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58AE6-56F6-44E8-8BBF-23277B1773E4}"/>
              </a:ext>
            </a:extLst>
          </p:cNvPr>
          <p:cNvSpPr>
            <a:spLocks noGrp="1"/>
          </p:cNvSpPr>
          <p:nvPr>
            <p:ph type="title"/>
          </p:nvPr>
        </p:nvSpPr>
        <p:spPr>
          <a:xfrm>
            <a:off x="0" y="0"/>
            <a:ext cx="4684889" cy="6126480"/>
          </a:xfrm>
        </p:spPr>
        <p:txBody>
          <a:bodyPr/>
          <a:lstStyle/>
          <a:p>
            <a:pPr algn="l"/>
            <a:r>
              <a:rPr lang="en-US" sz="4800" b="1" dirty="0">
                <a:solidFill>
                  <a:schemeClr val="bg1"/>
                </a:solidFill>
                <a:latin typeface="OCR A Extended" panose="02010509020102010303" pitchFamily="50" charset="0"/>
              </a:rPr>
              <a:t>Network </a:t>
            </a:r>
            <a:r>
              <a:rPr lang="en-US" sz="4800" b="1" dirty="0" smtClean="0">
                <a:solidFill>
                  <a:schemeClr val="bg1"/>
                </a:solidFill>
                <a:latin typeface="OCR A Extended" panose="02010509020102010303" pitchFamily="50" charset="0"/>
              </a:rPr>
              <a:t>DEVICES.</a:t>
            </a:r>
            <a:endParaRPr lang="en-US" sz="4800" b="1" dirty="0">
              <a:solidFill>
                <a:schemeClr val="bg1"/>
              </a:solidFill>
              <a:latin typeface="OCR A Extended" panose="02010509020102010303" pitchFamily="50" charset="0"/>
            </a:endParaRPr>
          </a:p>
        </p:txBody>
      </p:sp>
      <p:sp>
        <p:nvSpPr>
          <p:cNvPr id="6" name="Slide Number Placeholder 5"/>
          <p:cNvSpPr>
            <a:spLocks noGrp="1"/>
          </p:cNvSpPr>
          <p:nvPr>
            <p:ph type="sldNum" sz="quarter" idx="10"/>
          </p:nvPr>
        </p:nvSpPr>
        <p:spPr/>
        <p:txBody>
          <a:bodyPr/>
          <a:lstStyle/>
          <a:p>
            <a:r>
              <a:rPr lang="en-US" smtClean="0"/>
              <a:t>PAGE </a:t>
            </a:r>
            <a:fld id="{4A9B5881-4007-4345-955A-79C2656F0C49}" type="slidenum">
              <a:rPr lang="en-US" smtClean="0"/>
              <a:pPr/>
              <a:t>24</a:t>
            </a:fld>
            <a:endParaRPr lang="en-US" dirty="0"/>
          </a:p>
        </p:txBody>
      </p:sp>
      <p:pic>
        <p:nvPicPr>
          <p:cNvPr id="7" name="Graphic 6" descr="Gears icon">
            <a:extLst>
              <a:ext uri="{FF2B5EF4-FFF2-40B4-BE49-F238E27FC236}">
                <a16:creationId xmlns:a16="http://schemas.microsoft.com/office/drawing/2014/main" id="{DA9595F8-50AF-4C85-9BC5-B52646E113FB}"/>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0" y="5004030"/>
            <a:ext cx="1122450" cy="1122450"/>
          </a:xfrm>
          <a:prstGeom prst="rect">
            <a:avLst/>
          </a:prstGeom>
        </p:spPr>
      </p:pic>
      <p:pic>
        <p:nvPicPr>
          <p:cNvPr id="5" name="Picture 4"/>
          <p:cNvPicPr>
            <a:picLocks noChangeAspect="1"/>
          </p:cNvPicPr>
          <p:nvPr/>
        </p:nvPicPr>
        <p:blipFill>
          <a:blip r:embed="rId4"/>
          <a:stretch>
            <a:fillRect/>
          </a:stretch>
        </p:blipFill>
        <p:spPr>
          <a:xfrm>
            <a:off x="4684889" y="675723"/>
            <a:ext cx="7507111" cy="5010075"/>
          </a:xfrm>
          <a:prstGeom prst="rect">
            <a:avLst/>
          </a:prstGeom>
        </p:spPr>
      </p:pic>
    </p:spTree>
    <p:extLst>
      <p:ext uri="{BB962C8B-B14F-4D97-AF65-F5344CB8AC3E}">
        <p14:creationId xmlns:p14="http://schemas.microsoft.com/office/powerpoint/2010/main" val="219954631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58AE6-56F6-44E8-8BBF-23277B1773E4}"/>
              </a:ext>
            </a:extLst>
          </p:cNvPr>
          <p:cNvSpPr>
            <a:spLocks noGrp="1"/>
          </p:cNvSpPr>
          <p:nvPr>
            <p:ph type="title"/>
          </p:nvPr>
        </p:nvSpPr>
        <p:spPr>
          <a:xfrm>
            <a:off x="0" y="0"/>
            <a:ext cx="12192000" cy="1512710"/>
          </a:xfrm>
          <a:gradFill>
            <a:gsLst>
              <a:gs pos="1000">
                <a:schemeClr val="tx1">
                  <a:lumMod val="75000"/>
                  <a:lumOff val="25000"/>
                </a:schemeClr>
              </a:gs>
              <a:gs pos="100000">
                <a:schemeClr val="accent2">
                  <a:lumMod val="50000"/>
                </a:schemeClr>
              </a:gs>
            </a:gsLst>
          </a:gradFill>
        </p:spPr>
        <p:txBody>
          <a:bodyPr/>
          <a:lstStyle/>
          <a:p>
            <a:pPr algn="ctr"/>
            <a:r>
              <a:rPr lang="en-US" sz="4800" b="1" dirty="0" smtClean="0">
                <a:solidFill>
                  <a:schemeClr val="bg1"/>
                </a:solidFill>
                <a:latin typeface="OCR A Extended" panose="02010509020102010303" pitchFamily="50" charset="0"/>
              </a:rPr>
              <a:t>Network DEVICES.</a:t>
            </a:r>
            <a:endParaRPr lang="en-US" sz="4800" b="1" dirty="0">
              <a:solidFill>
                <a:schemeClr val="bg1"/>
              </a:solidFill>
              <a:latin typeface="OCR A Extended" panose="02010509020102010303" pitchFamily="50" charset="0"/>
            </a:endParaRPr>
          </a:p>
        </p:txBody>
      </p:sp>
      <p:sp>
        <p:nvSpPr>
          <p:cNvPr id="6" name="Slide Number Placeholder 5"/>
          <p:cNvSpPr>
            <a:spLocks noGrp="1"/>
          </p:cNvSpPr>
          <p:nvPr>
            <p:ph type="sldNum" sz="quarter" idx="10"/>
          </p:nvPr>
        </p:nvSpPr>
        <p:spPr/>
        <p:txBody>
          <a:bodyPr/>
          <a:lstStyle/>
          <a:p>
            <a:r>
              <a:rPr lang="en-US" smtClean="0"/>
              <a:t>PAGE </a:t>
            </a:r>
            <a:fld id="{4A9B5881-4007-4345-955A-79C2656F0C49}" type="slidenum">
              <a:rPr lang="en-US" smtClean="0"/>
              <a:pPr/>
              <a:t>25</a:t>
            </a:fld>
            <a:endParaRPr lang="en-US" dirty="0"/>
          </a:p>
        </p:txBody>
      </p:sp>
      <p:pic>
        <p:nvPicPr>
          <p:cNvPr id="11" name="Graphic 6" descr="Gears icon">
            <a:extLst>
              <a:ext uri="{FF2B5EF4-FFF2-40B4-BE49-F238E27FC236}">
                <a16:creationId xmlns:a16="http://schemas.microsoft.com/office/drawing/2014/main" id="{DA9595F8-50AF-4C85-9BC5-B52646E113FB}"/>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10679291" y="0"/>
            <a:ext cx="1512710" cy="1512710"/>
          </a:xfrm>
          <a:prstGeom prst="rect">
            <a:avLst/>
          </a:prstGeom>
        </p:spPr>
      </p:pic>
      <p:sp>
        <p:nvSpPr>
          <p:cNvPr id="3" name="Rectangle 2"/>
          <p:cNvSpPr/>
          <p:nvPr/>
        </p:nvSpPr>
        <p:spPr>
          <a:xfrm>
            <a:off x="0" y="1512711"/>
            <a:ext cx="12192000" cy="1817512"/>
          </a:xfrm>
          <a:prstGeom prst="rect">
            <a:avLst/>
          </a:prstGeom>
        </p:spPr>
        <p:txBody>
          <a:bodyPr wrap="square">
            <a:spAutoFit/>
          </a:bodyPr>
          <a:lstStyle/>
          <a:p>
            <a:pPr lvl="0" defTabSz="914400">
              <a:lnSpc>
                <a:spcPct val="120000"/>
              </a:lnSpc>
              <a:spcBef>
                <a:spcPts val="1000"/>
              </a:spcBef>
              <a:buClr>
                <a:srgbClr val="B71E42"/>
              </a:buClr>
              <a:buSzPct val="100000"/>
            </a:pPr>
            <a:r>
              <a:rPr lang="en-US" sz="2000" dirty="0">
                <a:solidFill>
                  <a:prstClr val="black"/>
                </a:solidFill>
                <a:latin typeface="OCR A Extended" panose="02010509020102010303" pitchFamily="50" charset="0"/>
              </a:rPr>
              <a:t>On network devices we discuss the standards enabling interoperability of the devices and infrastructure where will learn about the devices.</a:t>
            </a:r>
          </a:p>
          <a:p>
            <a:pPr marL="342900" lvl="0" indent="-342900" defTabSz="914400">
              <a:lnSpc>
                <a:spcPct val="120000"/>
              </a:lnSpc>
              <a:spcBef>
                <a:spcPts val="1000"/>
              </a:spcBef>
              <a:buClr>
                <a:srgbClr val="B71E42"/>
              </a:buClr>
              <a:buSzPct val="100000"/>
              <a:buFont typeface="Wingdings" panose="05000000000000000000" pitchFamily="2" charset="2"/>
              <a:buChar char="ü"/>
            </a:pPr>
            <a:r>
              <a:rPr lang="en-US" sz="2000" dirty="0">
                <a:solidFill>
                  <a:prstClr val="black"/>
                </a:solidFill>
                <a:latin typeface="OCR A Extended" panose="02010509020102010303" pitchFamily="50" charset="0"/>
              </a:rPr>
              <a:t>Network standards.</a:t>
            </a:r>
          </a:p>
          <a:p>
            <a:pPr marL="342900" lvl="0" indent="-342900" defTabSz="914400">
              <a:lnSpc>
                <a:spcPct val="120000"/>
              </a:lnSpc>
              <a:spcBef>
                <a:spcPts val="1000"/>
              </a:spcBef>
              <a:buClr>
                <a:srgbClr val="B71E42"/>
              </a:buClr>
              <a:buSzPct val="100000"/>
              <a:buFont typeface="Wingdings" panose="05000000000000000000" pitchFamily="2" charset="2"/>
              <a:buChar char="ü"/>
            </a:pPr>
            <a:r>
              <a:rPr lang="en-US" sz="2000" dirty="0">
                <a:solidFill>
                  <a:prstClr val="black"/>
                </a:solidFill>
                <a:latin typeface="OCR A Extended" panose="02010509020102010303" pitchFamily="50" charset="0"/>
              </a:rPr>
              <a:t>Network infrastructure.</a:t>
            </a:r>
          </a:p>
        </p:txBody>
      </p:sp>
      <p:pic>
        <p:nvPicPr>
          <p:cNvPr id="7" name="Picture 6"/>
          <p:cNvPicPr>
            <a:picLocks noChangeAspect="1"/>
          </p:cNvPicPr>
          <p:nvPr/>
        </p:nvPicPr>
        <p:blipFill>
          <a:blip r:embed="rId4"/>
          <a:stretch>
            <a:fillRect/>
          </a:stretch>
        </p:blipFill>
        <p:spPr>
          <a:xfrm>
            <a:off x="7676444" y="3110838"/>
            <a:ext cx="4515556" cy="3013579"/>
          </a:xfrm>
          <a:prstGeom prst="rect">
            <a:avLst/>
          </a:prstGeom>
        </p:spPr>
      </p:pic>
    </p:spTree>
    <p:extLst>
      <p:ext uri="{BB962C8B-B14F-4D97-AF65-F5344CB8AC3E}">
        <p14:creationId xmlns:p14="http://schemas.microsoft.com/office/powerpoint/2010/main" val="76958841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58AE6-56F6-44E8-8BBF-23277B1773E4}"/>
              </a:ext>
            </a:extLst>
          </p:cNvPr>
          <p:cNvSpPr>
            <a:spLocks noGrp="1"/>
          </p:cNvSpPr>
          <p:nvPr>
            <p:ph type="title"/>
          </p:nvPr>
        </p:nvSpPr>
        <p:spPr>
          <a:xfrm>
            <a:off x="0" y="0"/>
            <a:ext cx="12192000" cy="3100388"/>
          </a:xfrm>
          <a:gradFill>
            <a:gsLst>
              <a:gs pos="1000">
                <a:schemeClr val="tx1">
                  <a:lumMod val="75000"/>
                  <a:lumOff val="25000"/>
                </a:schemeClr>
              </a:gs>
              <a:gs pos="100000">
                <a:schemeClr val="accent2">
                  <a:lumMod val="50000"/>
                </a:schemeClr>
              </a:gs>
            </a:gsLst>
          </a:gradFill>
        </p:spPr>
        <p:txBody>
          <a:bodyPr/>
          <a:lstStyle/>
          <a:p>
            <a:pPr algn="ctr"/>
            <a:r>
              <a:rPr lang="en-US" sz="4800" b="1" dirty="0" smtClean="0">
                <a:solidFill>
                  <a:schemeClr val="bg1"/>
                </a:solidFill>
                <a:latin typeface="OCR A Extended" panose="02010509020102010303" pitchFamily="50" charset="0"/>
              </a:rPr>
              <a:t>Network STANDARDS.</a:t>
            </a:r>
            <a:endParaRPr lang="en-US" sz="4800" b="1" dirty="0">
              <a:solidFill>
                <a:schemeClr val="bg1"/>
              </a:solidFill>
              <a:latin typeface="OCR A Extended" panose="02010509020102010303" pitchFamily="50" charset="0"/>
            </a:endParaRPr>
          </a:p>
        </p:txBody>
      </p:sp>
      <p:sp>
        <p:nvSpPr>
          <p:cNvPr id="6" name="Slide Number Placeholder 5"/>
          <p:cNvSpPr>
            <a:spLocks noGrp="1"/>
          </p:cNvSpPr>
          <p:nvPr>
            <p:ph type="sldNum" sz="quarter" idx="10"/>
          </p:nvPr>
        </p:nvSpPr>
        <p:spPr/>
        <p:txBody>
          <a:bodyPr/>
          <a:lstStyle/>
          <a:p>
            <a:r>
              <a:rPr lang="en-US" smtClean="0"/>
              <a:t>PAGE </a:t>
            </a:r>
            <a:fld id="{4A9B5881-4007-4345-955A-79C2656F0C49}" type="slidenum">
              <a:rPr lang="en-US" smtClean="0"/>
              <a:pPr/>
              <a:t>26</a:t>
            </a:fld>
            <a:endParaRPr lang="en-US" dirty="0"/>
          </a:p>
        </p:txBody>
      </p:sp>
      <p:pic>
        <p:nvPicPr>
          <p:cNvPr id="5" name="Picture 4"/>
          <p:cNvPicPr>
            <a:picLocks noChangeAspect="1"/>
          </p:cNvPicPr>
          <p:nvPr/>
        </p:nvPicPr>
        <p:blipFill>
          <a:blip r:embed="rId2"/>
          <a:stretch>
            <a:fillRect/>
          </a:stretch>
        </p:blipFill>
        <p:spPr>
          <a:xfrm>
            <a:off x="3415673" y="3100388"/>
            <a:ext cx="4528177" cy="3022002"/>
          </a:xfrm>
          <a:prstGeom prst="rect">
            <a:avLst/>
          </a:prstGeom>
        </p:spPr>
      </p:pic>
    </p:spTree>
    <p:extLst>
      <p:ext uri="{BB962C8B-B14F-4D97-AF65-F5344CB8AC3E}">
        <p14:creationId xmlns:p14="http://schemas.microsoft.com/office/powerpoint/2010/main" val="59892223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58AE6-56F6-44E8-8BBF-23277B1773E4}"/>
              </a:ext>
            </a:extLst>
          </p:cNvPr>
          <p:cNvSpPr>
            <a:spLocks noGrp="1"/>
          </p:cNvSpPr>
          <p:nvPr>
            <p:ph type="title"/>
          </p:nvPr>
        </p:nvSpPr>
        <p:spPr>
          <a:xfrm>
            <a:off x="0" y="0"/>
            <a:ext cx="12192000" cy="1512710"/>
          </a:xfrm>
          <a:gradFill>
            <a:gsLst>
              <a:gs pos="1000">
                <a:schemeClr val="tx1">
                  <a:lumMod val="75000"/>
                  <a:lumOff val="25000"/>
                </a:schemeClr>
              </a:gs>
              <a:gs pos="100000">
                <a:schemeClr val="accent2">
                  <a:lumMod val="50000"/>
                </a:schemeClr>
              </a:gs>
            </a:gsLst>
          </a:gradFill>
        </p:spPr>
        <p:txBody>
          <a:bodyPr/>
          <a:lstStyle/>
          <a:p>
            <a:pPr algn="ctr"/>
            <a:r>
              <a:rPr lang="en-US" sz="4800" b="1" dirty="0" smtClean="0">
                <a:solidFill>
                  <a:schemeClr val="bg1"/>
                </a:solidFill>
                <a:latin typeface="OCR A Extended" panose="02010509020102010303" pitchFamily="50" charset="0"/>
              </a:rPr>
              <a:t>Network STANDARDS.</a:t>
            </a:r>
            <a:endParaRPr lang="en-US" sz="4800" b="1" dirty="0">
              <a:solidFill>
                <a:schemeClr val="bg1"/>
              </a:solidFill>
              <a:latin typeface="OCR A Extended" panose="02010509020102010303" pitchFamily="50" charset="0"/>
            </a:endParaRPr>
          </a:p>
        </p:txBody>
      </p:sp>
      <p:sp>
        <p:nvSpPr>
          <p:cNvPr id="6" name="Slide Number Placeholder 5"/>
          <p:cNvSpPr>
            <a:spLocks noGrp="1"/>
          </p:cNvSpPr>
          <p:nvPr>
            <p:ph type="sldNum" sz="quarter" idx="10"/>
          </p:nvPr>
        </p:nvSpPr>
        <p:spPr/>
        <p:txBody>
          <a:bodyPr/>
          <a:lstStyle/>
          <a:p>
            <a:r>
              <a:rPr lang="en-US" dirty="0" smtClean="0"/>
              <a:t>PAGE </a:t>
            </a:r>
            <a:fld id="{4A9B5881-4007-4345-955A-79C2656F0C49}" type="slidenum">
              <a:rPr lang="en-US" smtClean="0"/>
              <a:pPr/>
              <a:t>27</a:t>
            </a:fld>
            <a:endParaRPr lang="en-US" dirty="0"/>
          </a:p>
        </p:txBody>
      </p:sp>
      <p:pic>
        <p:nvPicPr>
          <p:cNvPr id="11" name="Graphic 6" descr="Gears icon">
            <a:extLst>
              <a:ext uri="{FF2B5EF4-FFF2-40B4-BE49-F238E27FC236}">
                <a16:creationId xmlns:a16="http://schemas.microsoft.com/office/drawing/2014/main" id="{DA9595F8-50AF-4C85-9BC5-B52646E113FB}"/>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10679291" y="0"/>
            <a:ext cx="1512710" cy="1512710"/>
          </a:xfrm>
          <a:prstGeom prst="rect">
            <a:avLst/>
          </a:prstGeom>
        </p:spPr>
      </p:pic>
      <p:sp>
        <p:nvSpPr>
          <p:cNvPr id="12" name="Rectangle 11"/>
          <p:cNvSpPr/>
          <p:nvPr/>
        </p:nvSpPr>
        <p:spPr>
          <a:xfrm>
            <a:off x="0" y="2167468"/>
            <a:ext cx="12192000" cy="2554545"/>
          </a:xfrm>
          <a:prstGeom prst="rect">
            <a:avLst/>
          </a:prstGeom>
        </p:spPr>
        <p:txBody>
          <a:bodyPr wrap="square">
            <a:spAutoFit/>
          </a:bodyPr>
          <a:lstStyle/>
          <a:p>
            <a:pPr marL="342900" lvl="0" indent="-342900">
              <a:buClr>
                <a:srgbClr val="B71E42"/>
              </a:buClr>
              <a:buFont typeface="Wingdings" panose="05000000000000000000" pitchFamily="2" charset="2"/>
              <a:buChar char="ü"/>
            </a:pPr>
            <a:r>
              <a:rPr lang="en-US" sz="2000" dirty="0">
                <a:solidFill>
                  <a:prstClr val="black"/>
                </a:solidFill>
                <a:latin typeface="OCR A Extended" panose="02010509020102010303" pitchFamily="50" charset="0"/>
              </a:rPr>
              <a:t>Network standards provide a framework that enables the interoperability between devices</a:t>
            </a:r>
            <a:r>
              <a:rPr lang="en-US" sz="2000" dirty="0" smtClean="0">
                <a:solidFill>
                  <a:prstClr val="black"/>
                </a:solidFill>
                <a:latin typeface="OCR A Extended" panose="02010509020102010303" pitchFamily="50" charset="0"/>
              </a:rPr>
              <a:t>.</a:t>
            </a:r>
          </a:p>
          <a:p>
            <a:pPr lvl="0">
              <a:buClr>
                <a:srgbClr val="B71E42"/>
              </a:buClr>
            </a:pPr>
            <a:endParaRPr lang="en-US" sz="2000" dirty="0">
              <a:solidFill>
                <a:prstClr val="black"/>
              </a:solidFill>
              <a:latin typeface="OCR A Extended" panose="02010509020102010303" pitchFamily="50" charset="0"/>
            </a:endParaRPr>
          </a:p>
          <a:p>
            <a:pPr lvl="0">
              <a:buClr>
                <a:srgbClr val="B71E42"/>
              </a:buClr>
            </a:pPr>
            <a:endParaRPr lang="en-US" sz="2000" dirty="0">
              <a:solidFill>
                <a:prstClr val="black"/>
              </a:solidFill>
              <a:latin typeface="OCR A Extended" panose="02010509020102010303" pitchFamily="50" charset="0"/>
            </a:endParaRPr>
          </a:p>
          <a:p>
            <a:pPr marL="342900" lvl="0" indent="-342900">
              <a:buClr>
                <a:srgbClr val="B71E42"/>
              </a:buClr>
              <a:buFont typeface="Wingdings" panose="05000000000000000000" pitchFamily="2" charset="2"/>
              <a:buChar char="ü"/>
            </a:pPr>
            <a:r>
              <a:rPr lang="en-US" sz="2000" dirty="0">
                <a:solidFill>
                  <a:prstClr val="black"/>
                </a:solidFill>
                <a:latin typeface="OCR A Extended" panose="02010509020102010303" pitchFamily="50" charset="0"/>
              </a:rPr>
              <a:t>Network standards improve the interoperability of different network-enabled devices and provide backward compatibility between product revisions and differing vendors. </a:t>
            </a:r>
          </a:p>
          <a:p>
            <a:pPr marL="342900" lvl="0" indent="-342900">
              <a:buClr>
                <a:srgbClr val="B71E42"/>
              </a:buClr>
              <a:buFont typeface="Wingdings" panose="05000000000000000000" pitchFamily="2" charset="2"/>
              <a:buChar char="ü"/>
            </a:pPr>
            <a:endParaRPr lang="en-US" sz="2000" dirty="0">
              <a:solidFill>
                <a:prstClr val="black"/>
              </a:solidFill>
              <a:latin typeface="OCR A Extended" panose="02010509020102010303" pitchFamily="50" charset="0"/>
            </a:endParaRPr>
          </a:p>
        </p:txBody>
      </p:sp>
    </p:spTree>
    <p:extLst>
      <p:ext uri="{BB962C8B-B14F-4D97-AF65-F5344CB8AC3E}">
        <p14:creationId xmlns:p14="http://schemas.microsoft.com/office/powerpoint/2010/main" val="12076135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58AE6-56F6-44E8-8BBF-23277B1773E4}"/>
              </a:ext>
            </a:extLst>
          </p:cNvPr>
          <p:cNvSpPr>
            <a:spLocks noGrp="1"/>
          </p:cNvSpPr>
          <p:nvPr>
            <p:ph type="title"/>
          </p:nvPr>
        </p:nvSpPr>
        <p:spPr>
          <a:xfrm>
            <a:off x="0" y="0"/>
            <a:ext cx="12192000" cy="1512710"/>
          </a:xfrm>
          <a:gradFill>
            <a:gsLst>
              <a:gs pos="1000">
                <a:schemeClr val="tx1">
                  <a:lumMod val="75000"/>
                  <a:lumOff val="25000"/>
                </a:schemeClr>
              </a:gs>
              <a:gs pos="100000">
                <a:schemeClr val="accent2">
                  <a:lumMod val="50000"/>
                </a:schemeClr>
              </a:gs>
            </a:gsLst>
          </a:gradFill>
        </p:spPr>
        <p:txBody>
          <a:bodyPr/>
          <a:lstStyle/>
          <a:p>
            <a:pPr algn="ctr"/>
            <a:r>
              <a:rPr lang="en-US" sz="4800" b="1" dirty="0" smtClean="0">
                <a:solidFill>
                  <a:schemeClr val="bg1"/>
                </a:solidFill>
                <a:latin typeface="OCR A Extended" panose="02010509020102010303" pitchFamily="50" charset="0"/>
              </a:rPr>
              <a:t>Network STANDARDS CONT...</a:t>
            </a:r>
            <a:endParaRPr lang="en-US" sz="4800" b="1" dirty="0">
              <a:solidFill>
                <a:schemeClr val="bg1"/>
              </a:solidFill>
              <a:latin typeface="OCR A Extended" panose="02010509020102010303" pitchFamily="50" charset="0"/>
            </a:endParaRPr>
          </a:p>
        </p:txBody>
      </p:sp>
      <p:sp>
        <p:nvSpPr>
          <p:cNvPr id="6" name="Slide Number Placeholder 5"/>
          <p:cNvSpPr>
            <a:spLocks noGrp="1"/>
          </p:cNvSpPr>
          <p:nvPr>
            <p:ph type="sldNum" sz="quarter" idx="10"/>
          </p:nvPr>
        </p:nvSpPr>
        <p:spPr/>
        <p:txBody>
          <a:bodyPr/>
          <a:lstStyle/>
          <a:p>
            <a:r>
              <a:rPr lang="en-US" smtClean="0"/>
              <a:t>PAGE </a:t>
            </a:r>
            <a:fld id="{4A9B5881-4007-4345-955A-79C2656F0C49}" type="slidenum">
              <a:rPr lang="en-US" smtClean="0"/>
              <a:pPr/>
              <a:t>28</a:t>
            </a:fld>
            <a:endParaRPr lang="en-US" dirty="0"/>
          </a:p>
        </p:txBody>
      </p:sp>
      <p:pic>
        <p:nvPicPr>
          <p:cNvPr id="11" name="Graphic 6" descr="Gears icon">
            <a:extLst>
              <a:ext uri="{FF2B5EF4-FFF2-40B4-BE49-F238E27FC236}">
                <a16:creationId xmlns:a16="http://schemas.microsoft.com/office/drawing/2014/main" id="{DA9595F8-50AF-4C85-9BC5-B52646E113FB}"/>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10679291" y="0"/>
            <a:ext cx="1512710" cy="1512710"/>
          </a:xfrm>
          <a:prstGeom prst="rect">
            <a:avLst/>
          </a:prstGeom>
        </p:spPr>
      </p:pic>
      <p:sp>
        <p:nvSpPr>
          <p:cNvPr id="3" name="Rectangle 2"/>
          <p:cNvSpPr/>
          <p:nvPr/>
        </p:nvSpPr>
        <p:spPr>
          <a:xfrm>
            <a:off x="0" y="2709332"/>
            <a:ext cx="12192000" cy="1938992"/>
          </a:xfrm>
          <a:prstGeom prst="rect">
            <a:avLst/>
          </a:prstGeom>
        </p:spPr>
        <p:txBody>
          <a:bodyPr wrap="square">
            <a:spAutoFit/>
          </a:bodyPr>
          <a:lstStyle/>
          <a:p>
            <a:pPr marL="342900" lvl="0" indent="-342900">
              <a:buClr>
                <a:srgbClr val="B71E42"/>
              </a:buClr>
              <a:buFont typeface="Wingdings" panose="05000000000000000000" pitchFamily="2" charset="2"/>
              <a:buChar char="ü"/>
            </a:pPr>
            <a:r>
              <a:rPr lang="en-US" sz="2000" dirty="0">
                <a:solidFill>
                  <a:prstClr val="black"/>
                </a:solidFill>
                <a:latin typeface="OCR A Extended" panose="02010509020102010303" pitchFamily="50" charset="0"/>
              </a:rPr>
              <a:t>Network standards govern the hardware and software that uses them</a:t>
            </a:r>
            <a:r>
              <a:rPr lang="en-US" sz="2000" dirty="0" smtClean="0">
                <a:solidFill>
                  <a:prstClr val="black"/>
                </a:solidFill>
                <a:latin typeface="OCR A Extended" panose="02010509020102010303" pitchFamily="50" charset="0"/>
              </a:rPr>
              <a:t>.</a:t>
            </a:r>
          </a:p>
          <a:p>
            <a:pPr lvl="0">
              <a:buClr>
                <a:srgbClr val="B71E42"/>
              </a:buClr>
            </a:pPr>
            <a:endParaRPr lang="en-US" sz="2000" dirty="0" smtClean="0">
              <a:solidFill>
                <a:prstClr val="black"/>
              </a:solidFill>
              <a:latin typeface="OCR A Extended" panose="02010509020102010303" pitchFamily="50" charset="0"/>
            </a:endParaRPr>
          </a:p>
          <a:p>
            <a:pPr lvl="0">
              <a:buClr>
                <a:srgbClr val="B71E42"/>
              </a:buClr>
            </a:pPr>
            <a:endParaRPr lang="en-US" sz="2000" dirty="0">
              <a:solidFill>
                <a:prstClr val="black"/>
              </a:solidFill>
              <a:latin typeface="OCR A Extended" panose="02010509020102010303" pitchFamily="50" charset="0"/>
            </a:endParaRPr>
          </a:p>
          <a:p>
            <a:pPr marL="342900" lvl="0" indent="-342900">
              <a:buClr>
                <a:srgbClr val="B71E42"/>
              </a:buClr>
              <a:buFont typeface="Wingdings" panose="05000000000000000000" pitchFamily="2" charset="2"/>
              <a:buChar char="ü"/>
            </a:pPr>
            <a:r>
              <a:rPr lang="en-US" sz="2000" dirty="0">
                <a:solidFill>
                  <a:prstClr val="black"/>
                </a:solidFill>
                <a:latin typeface="OCR A Extended" panose="02010509020102010303" pitchFamily="50" charset="0"/>
              </a:rPr>
              <a:t>Today, there are hundreds of thousands of hardware suppliers, yet all of their technology seamlessly integrates with your computer or network with minimal effort.</a:t>
            </a:r>
          </a:p>
        </p:txBody>
      </p:sp>
    </p:spTree>
    <p:extLst>
      <p:ext uri="{BB962C8B-B14F-4D97-AF65-F5344CB8AC3E}">
        <p14:creationId xmlns:p14="http://schemas.microsoft.com/office/powerpoint/2010/main" val="149725832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58AE6-56F6-44E8-8BBF-23277B1773E4}"/>
              </a:ext>
            </a:extLst>
          </p:cNvPr>
          <p:cNvSpPr>
            <a:spLocks noGrp="1"/>
          </p:cNvSpPr>
          <p:nvPr>
            <p:ph type="title"/>
          </p:nvPr>
        </p:nvSpPr>
        <p:spPr>
          <a:xfrm>
            <a:off x="0" y="0"/>
            <a:ext cx="12192000" cy="1512710"/>
          </a:xfrm>
          <a:gradFill>
            <a:gsLst>
              <a:gs pos="1000">
                <a:schemeClr val="tx1">
                  <a:lumMod val="75000"/>
                  <a:lumOff val="25000"/>
                </a:schemeClr>
              </a:gs>
              <a:gs pos="100000">
                <a:schemeClr val="accent2">
                  <a:lumMod val="50000"/>
                </a:schemeClr>
              </a:gs>
            </a:gsLst>
          </a:gradFill>
        </p:spPr>
        <p:txBody>
          <a:bodyPr/>
          <a:lstStyle/>
          <a:p>
            <a:pPr algn="ctr"/>
            <a:r>
              <a:rPr lang="en-US" sz="4800" b="1" dirty="0" smtClean="0">
                <a:solidFill>
                  <a:schemeClr val="bg1"/>
                </a:solidFill>
                <a:latin typeface="OCR A Extended" panose="02010509020102010303" pitchFamily="50" charset="0"/>
              </a:rPr>
              <a:t>Network STANDARDS CONT...</a:t>
            </a:r>
            <a:endParaRPr lang="en-US" sz="4800" b="1" dirty="0">
              <a:solidFill>
                <a:schemeClr val="bg1"/>
              </a:solidFill>
              <a:latin typeface="OCR A Extended" panose="02010509020102010303" pitchFamily="50" charset="0"/>
            </a:endParaRPr>
          </a:p>
        </p:txBody>
      </p:sp>
      <p:sp>
        <p:nvSpPr>
          <p:cNvPr id="6" name="Slide Number Placeholder 5"/>
          <p:cNvSpPr>
            <a:spLocks noGrp="1"/>
          </p:cNvSpPr>
          <p:nvPr>
            <p:ph type="sldNum" sz="quarter" idx="10"/>
          </p:nvPr>
        </p:nvSpPr>
        <p:spPr/>
        <p:txBody>
          <a:bodyPr/>
          <a:lstStyle/>
          <a:p>
            <a:r>
              <a:rPr lang="en-US" smtClean="0"/>
              <a:t>PAGE </a:t>
            </a:r>
            <a:fld id="{4A9B5881-4007-4345-955A-79C2656F0C49}" type="slidenum">
              <a:rPr lang="en-US" smtClean="0"/>
              <a:pPr/>
              <a:t>29</a:t>
            </a:fld>
            <a:endParaRPr lang="en-US" dirty="0"/>
          </a:p>
        </p:txBody>
      </p:sp>
      <p:pic>
        <p:nvPicPr>
          <p:cNvPr id="11" name="Graphic 6" descr="Gears icon">
            <a:extLst>
              <a:ext uri="{FF2B5EF4-FFF2-40B4-BE49-F238E27FC236}">
                <a16:creationId xmlns:a16="http://schemas.microsoft.com/office/drawing/2014/main" id="{DA9595F8-50AF-4C85-9BC5-B52646E113FB}"/>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10679291" y="0"/>
            <a:ext cx="1512710" cy="1512710"/>
          </a:xfrm>
          <a:prstGeom prst="rect">
            <a:avLst/>
          </a:prstGeom>
        </p:spPr>
      </p:pic>
      <p:sp>
        <p:nvSpPr>
          <p:cNvPr id="3" name="Rectangle 2"/>
          <p:cNvSpPr/>
          <p:nvPr/>
        </p:nvSpPr>
        <p:spPr>
          <a:xfrm>
            <a:off x="0" y="2709332"/>
            <a:ext cx="12192000" cy="2554545"/>
          </a:xfrm>
          <a:prstGeom prst="rect">
            <a:avLst/>
          </a:prstGeom>
        </p:spPr>
        <p:txBody>
          <a:bodyPr wrap="square">
            <a:spAutoFit/>
          </a:bodyPr>
          <a:lstStyle/>
          <a:p>
            <a:pPr marL="342900" lvl="0" indent="-342900">
              <a:buClr>
                <a:srgbClr val="B71E42"/>
              </a:buClr>
              <a:buFont typeface="Wingdings" panose="05000000000000000000" pitchFamily="2" charset="2"/>
              <a:buChar char="ü"/>
            </a:pPr>
            <a:r>
              <a:rPr lang="en-US" sz="2000" dirty="0">
                <a:solidFill>
                  <a:prstClr val="black"/>
                </a:solidFill>
                <a:latin typeface="OCR A Extended" panose="02010509020102010303" pitchFamily="50" charset="0"/>
              </a:rPr>
              <a:t>Official bodies that publish regulated standards are the International Telecommunication Union (ITU), the American National Standards Institute (ANSI), and the Institute of Electrical and Electronics Engineers (IEEE</a:t>
            </a:r>
            <a:r>
              <a:rPr lang="en-US" sz="2000" dirty="0" smtClean="0">
                <a:solidFill>
                  <a:prstClr val="black"/>
                </a:solidFill>
                <a:latin typeface="OCR A Extended" panose="02010509020102010303" pitchFamily="50" charset="0"/>
              </a:rPr>
              <a:t>).</a:t>
            </a:r>
          </a:p>
          <a:p>
            <a:pPr lvl="0">
              <a:buClr>
                <a:srgbClr val="B71E42"/>
              </a:buClr>
            </a:pPr>
            <a:endParaRPr lang="en-US" sz="2000" dirty="0">
              <a:solidFill>
                <a:prstClr val="black"/>
              </a:solidFill>
              <a:latin typeface="OCR A Extended" panose="02010509020102010303" pitchFamily="50" charset="0"/>
            </a:endParaRPr>
          </a:p>
          <a:p>
            <a:pPr marL="342900" lvl="0" indent="-342900">
              <a:buClr>
                <a:srgbClr val="B71E42"/>
              </a:buClr>
              <a:buFont typeface="Wingdings" panose="05000000000000000000" pitchFamily="2" charset="2"/>
              <a:buChar char="ü"/>
            </a:pPr>
            <a:endParaRPr lang="en-US" sz="2000" dirty="0">
              <a:solidFill>
                <a:prstClr val="black"/>
              </a:solidFill>
              <a:latin typeface="OCR A Extended" panose="02010509020102010303" pitchFamily="50" charset="0"/>
            </a:endParaRPr>
          </a:p>
          <a:p>
            <a:pPr marL="342900" lvl="0" indent="-342900">
              <a:buClr>
                <a:srgbClr val="B71E42"/>
              </a:buClr>
              <a:buFont typeface="Wingdings" panose="05000000000000000000" pitchFamily="2" charset="2"/>
              <a:buChar char="ü"/>
            </a:pPr>
            <a:r>
              <a:rPr lang="en-US" sz="2000" dirty="0">
                <a:solidFill>
                  <a:prstClr val="black"/>
                </a:solidFill>
                <a:latin typeface="OCR A Extended" panose="02010509020102010303" pitchFamily="50" charset="0"/>
              </a:rPr>
              <a:t>It would be impossible to build networks and connect network-enabled devices reliably without network standards.</a:t>
            </a:r>
          </a:p>
          <a:p>
            <a:pPr lvl="0">
              <a:buClr>
                <a:srgbClr val="B71E42"/>
              </a:buClr>
            </a:pPr>
            <a:endParaRPr lang="en-US" sz="2000" dirty="0">
              <a:solidFill>
                <a:prstClr val="black"/>
              </a:solidFill>
              <a:latin typeface="OCR A Extended" panose="02010509020102010303" pitchFamily="50" charset="0"/>
            </a:endParaRPr>
          </a:p>
        </p:txBody>
      </p:sp>
    </p:spTree>
    <p:extLst>
      <p:ext uri="{BB962C8B-B14F-4D97-AF65-F5344CB8AC3E}">
        <p14:creationId xmlns:p14="http://schemas.microsoft.com/office/powerpoint/2010/main" val="46242724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2" descr="List Content Placeholder">
            <a:extLst>
              <a:ext uri="{FF2B5EF4-FFF2-40B4-BE49-F238E27FC236}">
                <a16:creationId xmlns:a16="http://schemas.microsoft.com/office/drawing/2014/main" id="{4DBF5C5D-E8C1-4EFB-87B6-B4245AB407AE}"/>
              </a:ext>
            </a:extLst>
          </p:cNvPr>
          <p:cNvGraphicFramePr>
            <a:graphicFrameLocks noGrp="1"/>
          </p:cNvGraphicFramePr>
          <p:nvPr>
            <p:ph idx="1"/>
            <p:extLst>
              <p:ext uri="{D42A27DB-BD31-4B8C-83A1-F6EECF244321}">
                <p14:modId xmlns:p14="http://schemas.microsoft.com/office/powerpoint/2010/main" val="3248158224"/>
              </p:ext>
            </p:extLst>
          </p:nvPr>
        </p:nvGraphicFramePr>
        <p:xfrm>
          <a:off x="4562476" y="365126"/>
          <a:ext cx="6763021" cy="574829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itle 2"/>
          <p:cNvSpPr>
            <a:spLocks noGrp="1"/>
          </p:cNvSpPr>
          <p:nvPr>
            <p:ph type="title"/>
          </p:nvPr>
        </p:nvSpPr>
        <p:spPr>
          <a:xfrm>
            <a:off x="0" y="1"/>
            <a:ext cx="4295274" cy="6113417"/>
          </a:xfrm>
        </p:spPr>
        <p:txBody>
          <a:bodyPr/>
          <a:lstStyle/>
          <a:p>
            <a:r>
              <a:rPr lang="en-US" dirty="0" smtClean="0">
                <a:solidFill>
                  <a:schemeClr val="bg1"/>
                </a:solidFill>
                <a:latin typeface="OCR A Extended" panose="02010509020102010303" pitchFamily="50" charset="0"/>
              </a:rPr>
              <a:t>COURSE OUTLINE</a:t>
            </a:r>
            <a:endParaRPr lang="en-GB" dirty="0">
              <a:solidFill>
                <a:schemeClr val="bg1"/>
              </a:solidFill>
              <a:latin typeface="OCR A Extended" panose="02010509020102010303" pitchFamily="50" charset="0"/>
            </a:endParaRPr>
          </a:p>
        </p:txBody>
      </p:sp>
      <p:sp>
        <p:nvSpPr>
          <p:cNvPr id="20" name="Slide Number Placeholder 19">
            <a:extLst>
              <a:ext uri="{FF2B5EF4-FFF2-40B4-BE49-F238E27FC236}">
                <a16:creationId xmlns:a16="http://schemas.microsoft.com/office/drawing/2014/main" id="{3AEC0301-E9AA-4478-9E23-C372DBDCE653}"/>
              </a:ext>
            </a:extLst>
          </p:cNvPr>
          <p:cNvSpPr>
            <a:spLocks noGrp="1"/>
          </p:cNvSpPr>
          <p:nvPr>
            <p:ph type="sldNum" sz="quarter" idx="10"/>
          </p:nvPr>
        </p:nvSpPr>
        <p:spPr/>
        <p:txBody>
          <a:bodyPr/>
          <a:lstStyle/>
          <a:p>
            <a:r>
              <a:rPr lang="en-US" dirty="0" smtClean="0"/>
              <a:t>3</a:t>
            </a:r>
            <a:endParaRPr lang="en-US" dirty="0"/>
          </a:p>
        </p:txBody>
      </p:sp>
    </p:spTree>
    <p:extLst>
      <p:ext uri="{BB962C8B-B14F-4D97-AF65-F5344CB8AC3E}">
        <p14:creationId xmlns:p14="http://schemas.microsoft.com/office/powerpoint/2010/main" val="397079193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58AE6-56F6-44E8-8BBF-23277B1773E4}"/>
              </a:ext>
            </a:extLst>
          </p:cNvPr>
          <p:cNvSpPr>
            <a:spLocks noGrp="1"/>
          </p:cNvSpPr>
          <p:nvPr>
            <p:ph type="title"/>
          </p:nvPr>
        </p:nvSpPr>
        <p:spPr>
          <a:xfrm>
            <a:off x="0" y="0"/>
            <a:ext cx="12192000" cy="1512710"/>
          </a:xfrm>
          <a:gradFill>
            <a:gsLst>
              <a:gs pos="1000">
                <a:schemeClr val="tx1">
                  <a:lumMod val="75000"/>
                  <a:lumOff val="25000"/>
                </a:schemeClr>
              </a:gs>
              <a:gs pos="100000">
                <a:schemeClr val="accent2">
                  <a:lumMod val="50000"/>
                </a:schemeClr>
              </a:gs>
            </a:gsLst>
          </a:gradFill>
        </p:spPr>
        <p:txBody>
          <a:bodyPr/>
          <a:lstStyle/>
          <a:p>
            <a:pPr algn="ctr"/>
            <a:r>
              <a:rPr lang="en-US" sz="4800" b="1" dirty="0" smtClean="0">
                <a:solidFill>
                  <a:schemeClr val="bg1"/>
                </a:solidFill>
                <a:latin typeface="OCR A Extended" panose="02010509020102010303" pitchFamily="50" charset="0"/>
              </a:rPr>
              <a:t>Network STANDARDS CONT...</a:t>
            </a:r>
            <a:endParaRPr lang="en-US" sz="4800" b="1" dirty="0">
              <a:solidFill>
                <a:schemeClr val="bg1"/>
              </a:solidFill>
              <a:latin typeface="OCR A Extended" panose="02010509020102010303" pitchFamily="50" charset="0"/>
            </a:endParaRPr>
          </a:p>
        </p:txBody>
      </p:sp>
      <p:sp>
        <p:nvSpPr>
          <p:cNvPr id="6" name="Slide Number Placeholder 5"/>
          <p:cNvSpPr>
            <a:spLocks noGrp="1"/>
          </p:cNvSpPr>
          <p:nvPr>
            <p:ph type="sldNum" sz="quarter" idx="10"/>
          </p:nvPr>
        </p:nvSpPr>
        <p:spPr/>
        <p:txBody>
          <a:bodyPr/>
          <a:lstStyle/>
          <a:p>
            <a:r>
              <a:rPr lang="en-US" smtClean="0"/>
              <a:t>PAGE </a:t>
            </a:r>
            <a:fld id="{4A9B5881-4007-4345-955A-79C2656F0C49}" type="slidenum">
              <a:rPr lang="en-US" smtClean="0"/>
              <a:pPr/>
              <a:t>30</a:t>
            </a:fld>
            <a:endParaRPr lang="en-US" dirty="0"/>
          </a:p>
        </p:txBody>
      </p:sp>
      <p:pic>
        <p:nvPicPr>
          <p:cNvPr id="11" name="Graphic 6" descr="Gears icon">
            <a:extLst>
              <a:ext uri="{FF2B5EF4-FFF2-40B4-BE49-F238E27FC236}">
                <a16:creationId xmlns:a16="http://schemas.microsoft.com/office/drawing/2014/main" id="{DA9595F8-50AF-4C85-9BC5-B52646E113FB}"/>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10679291" y="0"/>
            <a:ext cx="1512710" cy="1512710"/>
          </a:xfrm>
          <a:prstGeom prst="rect">
            <a:avLst/>
          </a:prstGeom>
        </p:spPr>
      </p:pic>
      <p:sp>
        <p:nvSpPr>
          <p:cNvPr id="4" name="Rectangle 3"/>
          <p:cNvSpPr/>
          <p:nvPr/>
        </p:nvSpPr>
        <p:spPr>
          <a:xfrm>
            <a:off x="0" y="1919111"/>
            <a:ext cx="12192000" cy="1323439"/>
          </a:xfrm>
          <a:prstGeom prst="rect">
            <a:avLst/>
          </a:prstGeom>
        </p:spPr>
        <p:txBody>
          <a:bodyPr wrap="square">
            <a:spAutoFit/>
          </a:bodyPr>
          <a:lstStyle/>
          <a:p>
            <a:pPr lvl="0">
              <a:buClr>
                <a:srgbClr val="B71E42"/>
              </a:buClr>
            </a:pPr>
            <a:r>
              <a:rPr lang="en-US" sz="2000" b="1" dirty="0">
                <a:solidFill>
                  <a:prstClr val="black"/>
                </a:solidFill>
                <a:latin typeface="OCR A Extended" panose="02010509020102010303" pitchFamily="50" charset="0"/>
              </a:rPr>
              <a:t>THE </a:t>
            </a:r>
            <a:r>
              <a:rPr lang="en-US" sz="2000" b="1" dirty="0">
                <a:solidFill>
                  <a:prstClr val="black"/>
                </a:solidFill>
                <a:latin typeface="Times New Roman" panose="02020603050405020304" pitchFamily="18" charset="0"/>
                <a:cs typeface="Times New Roman" panose="02020603050405020304" pitchFamily="18" charset="0"/>
              </a:rPr>
              <a:t>802</a:t>
            </a:r>
            <a:r>
              <a:rPr lang="en-US" sz="2000" b="1" dirty="0">
                <a:solidFill>
                  <a:prstClr val="black"/>
                </a:solidFill>
                <a:latin typeface="OCR A Extended" panose="02010509020102010303" pitchFamily="50" charset="0"/>
              </a:rPr>
              <a:t> FAMILY OF STANDARDS</a:t>
            </a:r>
          </a:p>
          <a:p>
            <a:pPr lvl="0">
              <a:buClr>
                <a:srgbClr val="B71E42"/>
              </a:buClr>
            </a:pPr>
            <a:endParaRPr lang="en-US" sz="2000" dirty="0">
              <a:solidFill>
                <a:prstClr val="black"/>
              </a:solidFill>
              <a:latin typeface="OCR A Extended" panose="02010509020102010303" pitchFamily="50" charset="0"/>
            </a:endParaRPr>
          </a:p>
          <a:p>
            <a:pPr marL="342900" lvl="0" indent="-342900">
              <a:buClr>
                <a:srgbClr val="B71E42"/>
              </a:buClr>
              <a:buFont typeface="Wingdings" panose="05000000000000000000" pitchFamily="2" charset="2"/>
              <a:buChar char="ü"/>
            </a:pPr>
            <a:r>
              <a:rPr lang="en-US" sz="2000" dirty="0">
                <a:solidFill>
                  <a:prstClr val="black"/>
                </a:solidFill>
                <a:latin typeface="OCR A Extended" panose="02010509020102010303" pitchFamily="50" charset="0"/>
              </a:rPr>
              <a:t>The 802 specification covers all the physical networking standards for both Ethernet and wireless. </a:t>
            </a:r>
          </a:p>
        </p:txBody>
      </p:sp>
    </p:spTree>
    <p:extLst>
      <p:ext uri="{BB962C8B-B14F-4D97-AF65-F5344CB8AC3E}">
        <p14:creationId xmlns:p14="http://schemas.microsoft.com/office/powerpoint/2010/main" val="1169938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58AE6-56F6-44E8-8BBF-23277B1773E4}"/>
              </a:ext>
            </a:extLst>
          </p:cNvPr>
          <p:cNvSpPr>
            <a:spLocks noGrp="1"/>
          </p:cNvSpPr>
          <p:nvPr>
            <p:ph type="title"/>
          </p:nvPr>
        </p:nvSpPr>
        <p:spPr>
          <a:xfrm>
            <a:off x="0" y="0"/>
            <a:ext cx="12180712" cy="1298224"/>
          </a:xfrm>
        </p:spPr>
        <p:txBody>
          <a:bodyPr/>
          <a:lstStyle/>
          <a:p>
            <a:pPr algn="ctr"/>
            <a:r>
              <a:rPr lang="en-US" sz="4800" b="1" dirty="0">
                <a:solidFill>
                  <a:schemeClr val="bg1"/>
                </a:solidFill>
                <a:latin typeface="OCR A Extended" panose="02010509020102010303" pitchFamily="50" charset="0"/>
              </a:rPr>
              <a:t>Network standards cont...</a:t>
            </a:r>
          </a:p>
        </p:txBody>
      </p:sp>
      <p:sp>
        <p:nvSpPr>
          <p:cNvPr id="4" name="Content Placeholder 3">
            <a:extLst>
              <a:ext uri="{FF2B5EF4-FFF2-40B4-BE49-F238E27FC236}">
                <a16:creationId xmlns:a16="http://schemas.microsoft.com/office/drawing/2014/main" id="{8B863B31-6429-468C-9624-0D0BBDBACA62}"/>
              </a:ext>
            </a:extLst>
          </p:cNvPr>
          <p:cNvSpPr>
            <a:spLocks noGrp="1"/>
          </p:cNvSpPr>
          <p:nvPr>
            <p:ph idx="1"/>
          </p:nvPr>
        </p:nvSpPr>
        <p:spPr>
          <a:xfrm>
            <a:off x="0" y="1298224"/>
            <a:ext cx="12180712" cy="1411117"/>
          </a:xfrm>
        </p:spPr>
        <p:txBody>
          <a:bodyPr>
            <a:normAutofit/>
          </a:bodyPr>
          <a:lstStyle/>
          <a:p>
            <a:pPr marL="0" lvl="0" indent="0" algn="just">
              <a:buClr>
                <a:srgbClr val="B71E42"/>
              </a:buClr>
              <a:buNone/>
            </a:pPr>
            <a:r>
              <a:rPr lang="en-US" b="1" dirty="0" smtClean="0">
                <a:solidFill>
                  <a:prstClr val="black"/>
                </a:solidFill>
                <a:latin typeface="Times New Roman" panose="02020603050405020304" pitchFamily="18" charset="0"/>
                <a:cs typeface="Times New Roman" panose="02020603050405020304" pitchFamily="18" charset="0"/>
              </a:rPr>
              <a:t>THE 802 FAMILY OF STANDARDS.</a:t>
            </a:r>
            <a:endParaRPr lang="en-US" dirty="0">
              <a:solidFill>
                <a:prstClr val="black"/>
              </a:solidFill>
              <a:latin typeface="Times New Roman" panose="02020603050405020304" pitchFamily="18" charset="0"/>
              <a:cs typeface="Times New Roman" panose="02020603050405020304" pitchFamily="18" charset="0"/>
            </a:endParaRPr>
          </a:p>
          <a:p>
            <a:pPr marL="342900" lvl="0" indent="-342900" algn="just">
              <a:buClr>
                <a:srgbClr val="B71E42"/>
              </a:buClr>
              <a:buFont typeface="Wingdings" panose="05000000000000000000" pitchFamily="2" charset="2"/>
              <a:buChar char="ü"/>
            </a:pPr>
            <a:r>
              <a:rPr lang="en-US" dirty="0" smtClean="0">
                <a:solidFill>
                  <a:prstClr val="black"/>
                </a:solidFill>
                <a:latin typeface="OCR A Extended" panose="02010509020102010303" pitchFamily="50" charset="0"/>
              </a:rPr>
              <a:t>The </a:t>
            </a:r>
            <a:r>
              <a:rPr lang="en-US" dirty="0">
                <a:solidFill>
                  <a:prstClr val="black"/>
                </a:solidFill>
                <a:latin typeface="OCR A Extended" panose="02010509020102010303" pitchFamily="50" charset="0"/>
              </a:rPr>
              <a:t>following table shows some of the more widely used standards</a:t>
            </a:r>
            <a:r>
              <a:rPr lang="en-US" dirty="0" smtClean="0">
                <a:solidFill>
                  <a:prstClr val="black"/>
                </a:solidFill>
                <a:latin typeface="OCR A Extended" panose="02010509020102010303" pitchFamily="50" charset="0"/>
              </a:rPr>
              <a:t>.</a:t>
            </a:r>
          </a:p>
          <a:p>
            <a:pPr marL="0" lvl="0" indent="0" algn="just">
              <a:buClr>
                <a:srgbClr val="B71E42"/>
              </a:buClr>
              <a:buNone/>
            </a:pPr>
            <a:endParaRPr lang="en-US" dirty="0">
              <a:solidFill>
                <a:prstClr val="black"/>
              </a:solidFill>
              <a:latin typeface="OCR A Extended" panose="02010509020102010303" pitchFamily="50" charset="0"/>
            </a:endParaRPr>
          </a:p>
        </p:txBody>
      </p:sp>
      <p:sp>
        <p:nvSpPr>
          <p:cNvPr id="6" name="Slide Number Placeholder 5"/>
          <p:cNvSpPr>
            <a:spLocks noGrp="1"/>
          </p:cNvSpPr>
          <p:nvPr>
            <p:ph type="sldNum" sz="quarter" idx="10"/>
          </p:nvPr>
        </p:nvSpPr>
        <p:spPr/>
        <p:txBody>
          <a:bodyPr/>
          <a:lstStyle/>
          <a:p>
            <a:r>
              <a:rPr lang="en-US" smtClean="0"/>
              <a:t>PAGE </a:t>
            </a:r>
            <a:fld id="{4A9B5881-4007-4345-955A-79C2656F0C49}" type="slidenum">
              <a:rPr lang="en-US" smtClean="0"/>
              <a:pPr/>
              <a:t>31</a:t>
            </a:fld>
            <a:endParaRPr lang="en-US" dirty="0"/>
          </a:p>
        </p:txBody>
      </p:sp>
      <p:pic>
        <p:nvPicPr>
          <p:cNvPr id="7" name="Graphic 6" descr="Gears icon">
            <a:extLst>
              <a:ext uri="{FF2B5EF4-FFF2-40B4-BE49-F238E27FC236}">
                <a16:creationId xmlns:a16="http://schemas.microsoft.com/office/drawing/2014/main" id="{DA9595F8-50AF-4C85-9BC5-B52646E113FB}"/>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10868524" y="0"/>
            <a:ext cx="1298224" cy="1298224"/>
          </a:xfrm>
          <a:prstGeom prst="rect">
            <a:avLst/>
          </a:prstGeom>
        </p:spPr>
      </p:pic>
      <p:graphicFrame>
        <p:nvGraphicFramePr>
          <p:cNvPr id="5" name="Table 4"/>
          <p:cNvGraphicFramePr>
            <a:graphicFrameLocks noGrp="1"/>
          </p:cNvGraphicFramePr>
          <p:nvPr>
            <p:extLst>
              <p:ext uri="{D42A27DB-BD31-4B8C-83A1-F6EECF244321}">
                <p14:modId xmlns:p14="http://schemas.microsoft.com/office/powerpoint/2010/main" val="1292928064"/>
              </p:ext>
            </p:extLst>
          </p:nvPr>
        </p:nvGraphicFramePr>
        <p:xfrm>
          <a:off x="0" y="3002845"/>
          <a:ext cx="12180712" cy="3081972"/>
        </p:xfrm>
        <a:graphic>
          <a:graphicData uri="http://schemas.openxmlformats.org/drawingml/2006/table">
            <a:tbl>
              <a:tblPr firstRow="1" bandRow="1">
                <a:tableStyleId>{3C2FFA5D-87B4-456A-9821-1D502468CF0F}</a:tableStyleId>
              </a:tblPr>
              <a:tblGrid>
                <a:gridCol w="956218">
                  <a:extLst>
                    <a:ext uri="{9D8B030D-6E8A-4147-A177-3AD203B41FA5}">
                      <a16:colId xmlns:a16="http://schemas.microsoft.com/office/drawing/2014/main" val="1269771131"/>
                    </a:ext>
                  </a:extLst>
                </a:gridCol>
                <a:gridCol w="1570955">
                  <a:extLst>
                    <a:ext uri="{9D8B030D-6E8A-4147-A177-3AD203B41FA5}">
                      <a16:colId xmlns:a16="http://schemas.microsoft.com/office/drawing/2014/main" val="3903307142"/>
                    </a:ext>
                  </a:extLst>
                </a:gridCol>
                <a:gridCol w="9653539">
                  <a:extLst>
                    <a:ext uri="{9D8B030D-6E8A-4147-A177-3AD203B41FA5}">
                      <a16:colId xmlns:a16="http://schemas.microsoft.com/office/drawing/2014/main" val="1326490288"/>
                    </a:ext>
                  </a:extLst>
                </a:gridCol>
              </a:tblGrid>
              <a:tr h="561798">
                <a:tc>
                  <a:txBody>
                    <a:bodyPr/>
                    <a:lstStyle/>
                    <a:p>
                      <a:pPr algn="l" fontAlgn="t"/>
                      <a:r>
                        <a:rPr lang="en-GB" b="1" dirty="0">
                          <a:effectLst/>
                        </a:rPr>
                        <a:t>802</a:t>
                      </a:r>
                      <a:endParaRPr lang="en-GB" dirty="0">
                        <a:effectLst/>
                      </a:endParaRPr>
                    </a:p>
                  </a:txBody>
                  <a:tcPr/>
                </a:tc>
                <a:tc>
                  <a:txBody>
                    <a:bodyPr/>
                    <a:lstStyle/>
                    <a:p>
                      <a:pPr algn="l" fontAlgn="t"/>
                      <a:r>
                        <a:rPr lang="en-GB" b="1">
                          <a:effectLst/>
                        </a:rPr>
                        <a:t>Overview</a:t>
                      </a:r>
                      <a:endParaRPr lang="en-GB">
                        <a:effectLst/>
                      </a:endParaRPr>
                    </a:p>
                  </a:txBody>
                  <a:tcPr/>
                </a:tc>
                <a:tc>
                  <a:txBody>
                    <a:bodyPr/>
                    <a:lstStyle/>
                    <a:p>
                      <a:pPr algn="l" fontAlgn="t"/>
                      <a:r>
                        <a:rPr lang="en-US" b="1" dirty="0">
                          <a:effectLst/>
                        </a:rPr>
                        <a:t>Basics of physical and logical networking concepts</a:t>
                      </a:r>
                      <a:endParaRPr lang="en-US" dirty="0">
                        <a:effectLst/>
                      </a:endParaRPr>
                    </a:p>
                  </a:txBody>
                  <a:tcPr/>
                </a:tc>
                <a:extLst>
                  <a:ext uri="{0D108BD9-81ED-4DB2-BD59-A6C34878D82A}">
                    <a16:rowId xmlns:a16="http://schemas.microsoft.com/office/drawing/2014/main" val="1011213642"/>
                  </a:ext>
                </a:extLst>
              </a:tr>
              <a:tr h="555802">
                <a:tc>
                  <a:txBody>
                    <a:bodyPr/>
                    <a:lstStyle/>
                    <a:p>
                      <a:pPr algn="l" fontAlgn="t"/>
                      <a:r>
                        <a:rPr lang="en-GB">
                          <a:effectLst/>
                        </a:rPr>
                        <a:t>802.1</a:t>
                      </a:r>
                    </a:p>
                  </a:txBody>
                  <a:tcPr/>
                </a:tc>
                <a:tc>
                  <a:txBody>
                    <a:bodyPr/>
                    <a:lstStyle/>
                    <a:p>
                      <a:pPr algn="l" fontAlgn="t"/>
                      <a:r>
                        <a:rPr lang="en-GB">
                          <a:effectLst/>
                        </a:rPr>
                        <a:t>Bridging</a:t>
                      </a:r>
                    </a:p>
                  </a:txBody>
                  <a:tcPr/>
                </a:tc>
                <a:tc>
                  <a:txBody>
                    <a:bodyPr/>
                    <a:lstStyle/>
                    <a:p>
                      <a:pPr algn="l" fontAlgn="t"/>
                      <a:r>
                        <a:rPr lang="en-US" dirty="0">
                          <a:effectLst/>
                        </a:rPr>
                        <a:t>LAN/MAN bridging and management of the lower sublayers of OSI Layer 2</a:t>
                      </a:r>
                    </a:p>
                  </a:txBody>
                  <a:tcPr/>
                </a:tc>
                <a:extLst>
                  <a:ext uri="{0D108BD9-81ED-4DB2-BD59-A6C34878D82A}">
                    <a16:rowId xmlns:a16="http://schemas.microsoft.com/office/drawing/2014/main" val="1214373181"/>
                  </a:ext>
                </a:extLst>
              </a:tr>
              <a:tr h="553155">
                <a:tc>
                  <a:txBody>
                    <a:bodyPr/>
                    <a:lstStyle/>
                    <a:p>
                      <a:pPr algn="l" fontAlgn="t"/>
                      <a:r>
                        <a:rPr lang="en-GB">
                          <a:effectLst/>
                        </a:rPr>
                        <a:t>802.2</a:t>
                      </a:r>
                    </a:p>
                  </a:txBody>
                  <a:tcPr/>
                </a:tc>
                <a:tc>
                  <a:txBody>
                    <a:bodyPr/>
                    <a:lstStyle/>
                    <a:p>
                      <a:pPr algn="l" fontAlgn="t"/>
                      <a:r>
                        <a:rPr lang="en-GB">
                          <a:effectLst/>
                        </a:rPr>
                        <a:t>Logical Link</a:t>
                      </a:r>
                    </a:p>
                  </a:txBody>
                  <a:tcPr/>
                </a:tc>
                <a:tc>
                  <a:txBody>
                    <a:bodyPr/>
                    <a:lstStyle/>
                    <a:p>
                      <a:pPr algn="l" fontAlgn="t"/>
                      <a:r>
                        <a:rPr lang="en-US" dirty="0">
                          <a:effectLst/>
                        </a:rPr>
                        <a:t>Commonly referred to as the logical link control (LLC) specification</a:t>
                      </a:r>
                    </a:p>
                  </a:txBody>
                  <a:tcPr/>
                </a:tc>
                <a:extLst>
                  <a:ext uri="{0D108BD9-81ED-4DB2-BD59-A6C34878D82A}">
                    <a16:rowId xmlns:a16="http://schemas.microsoft.com/office/drawing/2014/main" val="1619684734"/>
                  </a:ext>
                </a:extLst>
              </a:tr>
              <a:tr h="756356">
                <a:tc>
                  <a:txBody>
                    <a:bodyPr/>
                    <a:lstStyle/>
                    <a:p>
                      <a:pPr algn="l" fontAlgn="t"/>
                      <a:r>
                        <a:rPr lang="en-GB" b="1">
                          <a:effectLst/>
                        </a:rPr>
                        <a:t>802.3</a:t>
                      </a:r>
                      <a:endParaRPr lang="en-GB">
                        <a:effectLst/>
                      </a:endParaRPr>
                    </a:p>
                  </a:txBody>
                  <a:tcPr/>
                </a:tc>
                <a:tc>
                  <a:txBody>
                    <a:bodyPr/>
                    <a:lstStyle/>
                    <a:p>
                      <a:pPr algn="l" fontAlgn="t"/>
                      <a:r>
                        <a:rPr lang="en-GB" b="1">
                          <a:effectLst/>
                        </a:rPr>
                        <a:t>Ethernet</a:t>
                      </a:r>
                      <a:endParaRPr lang="en-GB">
                        <a:effectLst/>
                      </a:endParaRPr>
                    </a:p>
                  </a:txBody>
                  <a:tcPr/>
                </a:tc>
                <a:tc>
                  <a:txBody>
                    <a:bodyPr/>
                    <a:lstStyle/>
                    <a:p>
                      <a:pPr algn="l" fontAlgn="t"/>
                      <a:r>
                        <a:rPr lang="en-US" dirty="0">
                          <a:effectLst/>
                        </a:rPr>
                        <a:t>Provides asynchronous networking by using carrier sense, multiple accesses with collision detect (CSMA/CD) over coaxial cable, twisted-pair copper cable, and fiber media</a:t>
                      </a:r>
                    </a:p>
                  </a:txBody>
                  <a:tcPr/>
                </a:tc>
                <a:extLst>
                  <a:ext uri="{0D108BD9-81ED-4DB2-BD59-A6C34878D82A}">
                    <a16:rowId xmlns:a16="http://schemas.microsoft.com/office/drawing/2014/main" val="520368131"/>
                  </a:ext>
                </a:extLst>
              </a:tr>
              <a:tr h="654861">
                <a:tc>
                  <a:txBody>
                    <a:bodyPr/>
                    <a:lstStyle/>
                    <a:p>
                      <a:pPr algn="l" fontAlgn="t"/>
                      <a:r>
                        <a:rPr lang="en-GB">
                          <a:effectLst/>
                        </a:rPr>
                        <a:t>802.5</a:t>
                      </a:r>
                    </a:p>
                  </a:txBody>
                  <a:tcPr/>
                </a:tc>
                <a:tc>
                  <a:txBody>
                    <a:bodyPr/>
                    <a:lstStyle/>
                    <a:p>
                      <a:pPr algn="l" fontAlgn="t"/>
                      <a:r>
                        <a:rPr lang="en-GB">
                          <a:effectLst/>
                        </a:rPr>
                        <a:t>Token ring</a:t>
                      </a:r>
                    </a:p>
                  </a:txBody>
                  <a:tcPr/>
                </a:tc>
                <a:tc>
                  <a:txBody>
                    <a:bodyPr/>
                    <a:lstStyle/>
                    <a:p>
                      <a:pPr algn="l" fontAlgn="t"/>
                      <a:r>
                        <a:rPr lang="en-US" dirty="0">
                          <a:effectLst/>
                        </a:rPr>
                        <a:t>The token-passing standard for shielded copper cables and twisted-pair cable</a:t>
                      </a:r>
                    </a:p>
                  </a:txBody>
                  <a:tcPr/>
                </a:tc>
                <a:extLst>
                  <a:ext uri="{0D108BD9-81ED-4DB2-BD59-A6C34878D82A}">
                    <a16:rowId xmlns:a16="http://schemas.microsoft.com/office/drawing/2014/main" val="2922210924"/>
                  </a:ext>
                </a:extLst>
              </a:tr>
            </a:tbl>
          </a:graphicData>
        </a:graphic>
      </p:graphicFrame>
    </p:spTree>
    <p:extLst>
      <p:ext uri="{BB962C8B-B14F-4D97-AF65-F5344CB8AC3E}">
        <p14:creationId xmlns:p14="http://schemas.microsoft.com/office/powerpoint/2010/main" val="108287402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58AE6-56F6-44E8-8BBF-23277B1773E4}"/>
              </a:ext>
            </a:extLst>
          </p:cNvPr>
          <p:cNvSpPr>
            <a:spLocks noGrp="1"/>
          </p:cNvSpPr>
          <p:nvPr>
            <p:ph type="title"/>
          </p:nvPr>
        </p:nvSpPr>
        <p:spPr>
          <a:xfrm>
            <a:off x="0" y="0"/>
            <a:ext cx="12183929" cy="1195318"/>
          </a:xfrm>
        </p:spPr>
        <p:txBody>
          <a:bodyPr/>
          <a:lstStyle/>
          <a:p>
            <a:pPr algn="ctr"/>
            <a:r>
              <a:rPr lang="en-US" sz="4800" b="1" dirty="0">
                <a:solidFill>
                  <a:schemeClr val="bg1"/>
                </a:solidFill>
                <a:latin typeface="OCR A Extended" panose="02010509020102010303" pitchFamily="50" charset="0"/>
              </a:rPr>
              <a:t>Network standards cont...</a:t>
            </a:r>
          </a:p>
        </p:txBody>
      </p:sp>
      <p:sp>
        <p:nvSpPr>
          <p:cNvPr id="4" name="Content Placeholder 3">
            <a:extLst>
              <a:ext uri="{FF2B5EF4-FFF2-40B4-BE49-F238E27FC236}">
                <a16:creationId xmlns:a16="http://schemas.microsoft.com/office/drawing/2014/main" id="{8B863B31-6429-468C-9624-0D0BBDBACA62}"/>
              </a:ext>
            </a:extLst>
          </p:cNvPr>
          <p:cNvSpPr>
            <a:spLocks noGrp="1"/>
          </p:cNvSpPr>
          <p:nvPr>
            <p:ph idx="1"/>
          </p:nvPr>
        </p:nvSpPr>
        <p:spPr>
          <a:xfrm>
            <a:off x="1" y="1195318"/>
            <a:ext cx="12192000" cy="1112320"/>
          </a:xfrm>
        </p:spPr>
        <p:txBody>
          <a:bodyPr>
            <a:noAutofit/>
          </a:bodyPr>
          <a:lstStyle/>
          <a:p>
            <a:pPr marL="0" lvl="0" indent="0">
              <a:buClr>
                <a:srgbClr val="B71E42"/>
              </a:buClr>
              <a:buNone/>
            </a:pPr>
            <a:endParaRPr lang="en-US" b="1" dirty="0" smtClean="0">
              <a:solidFill>
                <a:prstClr val="black"/>
              </a:solidFill>
              <a:latin typeface="OCR A Extended" panose="02010509020102010303" pitchFamily="50" charset="0"/>
            </a:endParaRPr>
          </a:p>
          <a:p>
            <a:pPr marL="0" lvl="0" indent="0">
              <a:buClr>
                <a:srgbClr val="B71E42"/>
              </a:buClr>
              <a:buNone/>
            </a:pPr>
            <a:r>
              <a:rPr lang="en-US" b="1" dirty="0" smtClean="0">
                <a:solidFill>
                  <a:prstClr val="black"/>
                </a:solidFill>
                <a:latin typeface="OCR A Extended" panose="02010509020102010303" pitchFamily="50" charset="0"/>
              </a:rPr>
              <a:t>THE 802 FAMILY OF STANDARDS</a:t>
            </a:r>
            <a:endParaRPr lang="en-US" dirty="0">
              <a:solidFill>
                <a:prstClr val="black"/>
              </a:solidFill>
              <a:latin typeface="OCR A Extended" panose="02010509020102010303" pitchFamily="50" charset="0"/>
            </a:endParaRPr>
          </a:p>
          <a:p>
            <a:pPr marL="342900" lvl="0" indent="-342900">
              <a:buClr>
                <a:srgbClr val="B71E42"/>
              </a:buClr>
              <a:buFont typeface="Wingdings" panose="05000000000000000000" pitchFamily="2" charset="2"/>
              <a:buChar char="ü"/>
            </a:pPr>
            <a:r>
              <a:rPr lang="en-US" dirty="0" smtClean="0">
                <a:solidFill>
                  <a:prstClr val="black"/>
                </a:solidFill>
                <a:latin typeface="OCR A Extended" panose="02010509020102010303" pitchFamily="50" charset="0"/>
              </a:rPr>
              <a:t>The </a:t>
            </a:r>
            <a:r>
              <a:rPr lang="en-US" dirty="0">
                <a:solidFill>
                  <a:prstClr val="black"/>
                </a:solidFill>
                <a:latin typeface="OCR A Extended" panose="02010509020102010303" pitchFamily="50" charset="0"/>
              </a:rPr>
              <a:t>following table shows some of the more widely used standards</a:t>
            </a:r>
            <a:r>
              <a:rPr lang="en-US" dirty="0" smtClean="0">
                <a:solidFill>
                  <a:prstClr val="black"/>
                </a:solidFill>
                <a:latin typeface="OCR A Extended" panose="02010509020102010303" pitchFamily="50" charset="0"/>
              </a:rPr>
              <a:t>.</a:t>
            </a:r>
          </a:p>
          <a:p>
            <a:pPr marL="0" lvl="0" indent="0">
              <a:buClr>
                <a:srgbClr val="B71E42"/>
              </a:buClr>
              <a:buNone/>
            </a:pPr>
            <a:endParaRPr lang="en-US" dirty="0">
              <a:solidFill>
                <a:prstClr val="black"/>
              </a:solidFill>
              <a:latin typeface="OCR A Extended" panose="02010509020102010303" pitchFamily="50" charset="0"/>
            </a:endParaRPr>
          </a:p>
        </p:txBody>
      </p:sp>
      <p:sp>
        <p:nvSpPr>
          <p:cNvPr id="6" name="Slide Number Placeholder 5"/>
          <p:cNvSpPr>
            <a:spLocks noGrp="1"/>
          </p:cNvSpPr>
          <p:nvPr>
            <p:ph type="sldNum" sz="quarter" idx="10"/>
          </p:nvPr>
        </p:nvSpPr>
        <p:spPr/>
        <p:txBody>
          <a:bodyPr/>
          <a:lstStyle/>
          <a:p>
            <a:r>
              <a:rPr lang="en-US" smtClean="0"/>
              <a:t>PAGE </a:t>
            </a:r>
            <a:fld id="{4A9B5881-4007-4345-955A-79C2656F0C49}" type="slidenum">
              <a:rPr lang="en-US" smtClean="0"/>
              <a:pPr/>
              <a:t>32</a:t>
            </a:fld>
            <a:endParaRPr lang="en-US" dirty="0"/>
          </a:p>
        </p:txBody>
      </p:sp>
      <p:pic>
        <p:nvPicPr>
          <p:cNvPr id="7" name="Graphic 6" descr="Gears icon">
            <a:extLst>
              <a:ext uri="{FF2B5EF4-FFF2-40B4-BE49-F238E27FC236}">
                <a16:creationId xmlns:a16="http://schemas.microsoft.com/office/drawing/2014/main" id="{DA9595F8-50AF-4C85-9BC5-B52646E113FB}"/>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10985392" y="-3220"/>
            <a:ext cx="1198538" cy="1198538"/>
          </a:xfrm>
          <a:prstGeom prst="rect">
            <a:avLst/>
          </a:prstGeom>
        </p:spPr>
      </p:pic>
      <p:graphicFrame>
        <p:nvGraphicFramePr>
          <p:cNvPr id="5" name="Table 4"/>
          <p:cNvGraphicFramePr>
            <a:graphicFrameLocks noGrp="1"/>
          </p:cNvGraphicFramePr>
          <p:nvPr>
            <p:extLst>
              <p:ext uri="{D42A27DB-BD31-4B8C-83A1-F6EECF244321}">
                <p14:modId xmlns:p14="http://schemas.microsoft.com/office/powerpoint/2010/main" val="2900894779"/>
              </p:ext>
            </p:extLst>
          </p:nvPr>
        </p:nvGraphicFramePr>
        <p:xfrm>
          <a:off x="-1" y="2494846"/>
          <a:ext cx="12192002" cy="3260312"/>
        </p:xfrm>
        <a:graphic>
          <a:graphicData uri="http://schemas.openxmlformats.org/drawingml/2006/table">
            <a:tbl>
              <a:tblPr firstRow="1" bandRow="1">
                <a:tableStyleId>{3C2FFA5D-87B4-456A-9821-1D502468CF0F}</a:tableStyleId>
              </a:tblPr>
              <a:tblGrid>
                <a:gridCol w="1108071">
                  <a:extLst>
                    <a:ext uri="{9D8B030D-6E8A-4147-A177-3AD203B41FA5}">
                      <a16:colId xmlns:a16="http://schemas.microsoft.com/office/drawing/2014/main" val="1269771131"/>
                    </a:ext>
                  </a:extLst>
                </a:gridCol>
                <a:gridCol w="1430094">
                  <a:extLst>
                    <a:ext uri="{9D8B030D-6E8A-4147-A177-3AD203B41FA5}">
                      <a16:colId xmlns:a16="http://schemas.microsoft.com/office/drawing/2014/main" val="3903307142"/>
                    </a:ext>
                  </a:extLst>
                </a:gridCol>
                <a:gridCol w="9653837">
                  <a:extLst>
                    <a:ext uri="{9D8B030D-6E8A-4147-A177-3AD203B41FA5}">
                      <a16:colId xmlns:a16="http://schemas.microsoft.com/office/drawing/2014/main" val="1326490288"/>
                    </a:ext>
                  </a:extLst>
                </a:gridCol>
              </a:tblGrid>
              <a:tr h="496711">
                <a:tc>
                  <a:txBody>
                    <a:bodyPr/>
                    <a:lstStyle/>
                    <a:p>
                      <a:pPr algn="l" fontAlgn="t"/>
                      <a:r>
                        <a:rPr lang="en-GB" b="1" dirty="0">
                          <a:effectLst/>
                        </a:rPr>
                        <a:t>802</a:t>
                      </a:r>
                      <a:endParaRPr lang="en-GB" dirty="0">
                        <a:effectLst/>
                      </a:endParaRPr>
                    </a:p>
                  </a:txBody>
                  <a:tcPr/>
                </a:tc>
                <a:tc>
                  <a:txBody>
                    <a:bodyPr/>
                    <a:lstStyle/>
                    <a:p>
                      <a:pPr algn="l" fontAlgn="t"/>
                      <a:r>
                        <a:rPr lang="en-GB" b="1">
                          <a:effectLst/>
                        </a:rPr>
                        <a:t>Overview</a:t>
                      </a:r>
                      <a:endParaRPr lang="en-GB">
                        <a:effectLst/>
                      </a:endParaRPr>
                    </a:p>
                  </a:txBody>
                  <a:tcPr/>
                </a:tc>
                <a:tc>
                  <a:txBody>
                    <a:bodyPr/>
                    <a:lstStyle/>
                    <a:p>
                      <a:pPr algn="l" fontAlgn="t"/>
                      <a:r>
                        <a:rPr lang="en-US" b="1" dirty="0">
                          <a:effectLst/>
                        </a:rPr>
                        <a:t>Basics of physical and logical networking concepts</a:t>
                      </a:r>
                      <a:endParaRPr lang="en-US" dirty="0">
                        <a:effectLst/>
                      </a:endParaRPr>
                    </a:p>
                  </a:txBody>
                  <a:tcPr/>
                </a:tc>
                <a:extLst>
                  <a:ext uri="{0D108BD9-81ED-4DB2-BD59-A6C34878D82A}">
                    <a16:rowId xmlns:a16="http://schemas.microsoft.com/office/drawing/2014/main" val="1011213642"/>
                  </a:ext>
                </a:extLst>
              </a:tr>
              <a:tr h="758533">
                <a:tc>
                  <a:txBody>
                    <a:bodyPr/>
                    <a:lstStyle/>
                    <a:p>
                      <a:pPr algn="l" fontAlgn="t"/>
                      <a:r>
                        <a:rPr lang="en-GB" dirty="0" smtClean="0">
                          <a:effectLst/>
                        </a:rPr>
                        <a:t>802.11</a:t>
                      </a:r>
                      <a:endParaRPr lang="en-GB" dirty="0">
                        <a:effectLst/>
                      </a:endParaRPr>
                    </a:p>
                  </a:txBody>
                  <a:tcPr/>
                </a:tc>
                <a:tc>
                  <a:txBody>
                    <a:bodyPr/>
                    <a:lstStyle/>
                    <a:p>
                      <a:pPr algn="l" fontAlgn="t"/>
                      <a:r>
                        <a:rPr lang="en-GB">
                          <a:effectLst/>
                        </a:rPr>
                        <a:t>Wi-Fi</a:t>
                      </a:r>
                    </a:p>
                  </a:txBody>
                  <a:tcPr/>
                </a:tc>
                <a:tc>
                  <a:txBody>
                    <a:bodyPr/>
                    <a:lstStyle/>
                    <a:p>
                      <a:pPr algn="l" fontAlgn="t"/>
                      <a:r>
                        <a:rPr lang="en-US">
                          <a:effectLst/>
                        </a:rPr>
                        <a:t>Wireless local area network (WLAN) media access control (MAC) and physical layer (PHY) specification</a:t>
                      </a:r>
                    </a:p>
                  </a:txBody>
                  <a:tcPr/>
                </a:tc>
                <a:extLst>
                  <a:ext uri="{0D108BD9-81ED-4DB2-BD59-A6C34878D82A}">
                    <a16:rowId xmlns:a16="http://schemas.microsoft.com/office/drawing/2014/main" val="1214373181"/>
                  </a:ext>
                </a:extLst>
              </a:tr>
              <a:tr h="453976">
                <a:tc>
                  <a:txBody>
                    <a:bodyPr/>
                    <a:lstStyle/>
                    <a:p>
                      <a:pPr algn="l" fontAlgn="t"/>
                      <a:r>
                        <a:rPr lang="en-GB" dirty="0">
                          <a:effectLst/>
                        </a:rPr>
                        <a:t>802.11a</a:t>
                      </a:r>
                    </a:p>
                  </a:txBody>
                  <a:tcPr/>
                </a:tc>
                <a:tc>
                  <a:txBody>
                    <a:bodyPr/>
                    <a:lstStyle/>
                    <a:p>
                      <a:pPr algn="l" fontAlgn="t"/>
                      <a:r>
                        <a:rPr lang="en-GB">
                          <a:effectLst/>
                        </a:rPr>
                        <a:t>Wi-Fi</a:t>
                      </a:r>
                    </a:p>
                  </a:txBody>
                  <a:tcPr/>
                </a:tc>
                <a:tc>
                  <a:txBody>
                    <a:bodyPr/>
                    <a:lstStyle/>
                    <a:p>
                      <a:pPr algn="l" fontAlgn="t"/>
                      <a:r>
                        <a:rPr lang="en-US">
                          <a:effectLst/>
                        </a:rPr>
                        <a:t>Specifies a PHY that operates in 5 GHz</a:t>
                      </a:r>
                    </a:p>
                  </a:txBody>
                  <a:tcPr/>
                </a:tc>
                <a:extLst>
                  <a:ext uri="{0D108BD9-81ED-4DB2-BD59-A6C34878D82A}">
                    <a16:rowId xmlns:a16="http://schemas.microsoft.com/office/drawing/2014/main" val="1619684734"/>
                  </a:ext>
                </a:extLst>
              </a:tr>
              <a:tr h="509137">
                <a:tc>
                  <a:txBody>
                    <a:bodyPr/>
                    <a:lstStyle/>
                    <a:p>
                      <a:pPr algn="l" fontAlgn="t"/>
                      <a:r>
                        <a:rPr lang="en-GB">
                          <a:effectLst/>
                        </a:rPr>
                        <a:t>802.11b</a:t>
                      </a:r>
                    </a:p>
                  </a:txBody>
                  <a:tcPr/>
                </a:tc>
                <a:tc>
                  <a:txBody>
                    <a:bodyPr/>
                    <a:lstStyle/>
                    <a:p>
                      <a:pPr algn="l" fontAlgn="t"/>
                      <a:r>
                        <a:rPr lang="en-GB">
                          <a:effectLst/>
                        </a:rPr>
                        <a:t>Wi-Fi</a:t>
                      </a:r>
                    </a:p>
                  </a:txBody>
                  <a:tcPr/>
                </a:tc>
                <a:tc>
                  <a:txBody>
                    <a:bodyPr/>
                    <a:lstStyle/>
                    <a:p>
                      <a:pPr algn="l" fontAlgn="t"/>
                      <a:r>
                        <a:rPr lang="en-US">
                          <a:effectLst/>
                        </a:rPr>
                        <a:t>Enhances 802.11, adds higher data rate modes</a:t>
                      </a:r>
                    </a:p>
                  </a:txBody>
                  <a:tcPr/>
                </a:tc>
                <a:extLst>
                  <a:ext uri="{0D108BD9-81ED-4DB2-BD59-A6C34878D82A}">
                    <a16:rowId xmlns:a16="http://schemas.microsoft.com/office/drawing/2014/main" val="520368131"/>
                  </a:ext>
                </a:extLst>
              </a:tr>
              <a:tr h="556498">
                <a:tc>
                  <a:txBody>
                    <a:bodyPr/>
                    <a:lstStyle/>
                    <a:p>
                      <a:pPr algn="l" fontAlgn="t"/>
                      <a:r>
                        <a:rPr lang="en-GB">
                          <a:effectLst/>
                        </a:rPr>
                        <a:t>802.11d</a:t>
                      </a:r>
                    </a:p>
                  </a:txBody>
                  <a:tcPr/>
                </a:tc>
                <a:tc>
                  <a:txBody>
                    <a:bodyPr/>
                    <a:lstStyle/>
                    <a:p>
                      <a:pPr algn="l" fontAlgn="t"/>
                      <a:r>
                        <a:rPr lang="en-GB">
                          <a:effectLst/>
                        </a:rPr>
                        <a:t>Wi-Fi</a:t>
                      </a:r>
                    </a:p>
                  </a:txBody>
                  <a:tcPr/>
                </a:tc>
                <a:tc>
                  <a:txBody>
                    <a:bodyPr/>
                    <a:lstStyle/>
                    <a:p>
                      <a:pPr algn="l" fontAlgn="t"/>
                      <a:r>
                        <a:rPr lang="en-US">
                          <a:effectLst/>
                        </a:rPr>
                        <a:t>Enhances 802.11a/b, allows for global roaming</a:t>
                      </a:r>
                    </a:p>
                  </a:txBody>
                  <a:tcPr/>
                </a:tc>
                <a:extLst>
                  <a:ext uri="{0D108BD9-81ED-4DB2-BD59-A6C34878D82A}">
                    <a16:rowId xmlns:a16="http://schemas.microsoft.com/office/drawing/2014/main" val="2922210924"/>
                  </a:ext>
                </a:extLst>
              </a:tr>
              <a:tr h="485457">
                <a:tc>
                  <a:txBody>
                    <a:bodyPr/>
                    <a:lstStyle/>
                    <a:p>
                      <a:pPr algn="l" fontAlgn="t"/>
                      <a:r>
                        <a:rPr lang="en-GB">
                          <a:effectLst/>
                        </a:rPr>
                        <a:t>802.11e</a:t>
                      </a:r>
                    </a:p>
                  </a:txBody>
                  <a:tcPr/>
                </a:tc>
                <a:tc>
                  <a:txBody>
                    <a:bodyPr/>
                    <a:lstStyle/>
                    <a:p>
                      <a:pPr algn="l" fontAlgn="t"/>
                      <a:r>
                        <a:rPr lang="en-GB">
                          <a:effectLst/>
                        </a:rPr>
                        <a:t>Wi-Fi</a:t>
                      </a:r>
                    </a:p>
                  </a:txBody>
                  <a:tcPr/>
                </a:tc>
                <a:tc>
                  <a:txBody>
                    <a:bodyPr/>
                    <a:lstStyle/>
                    <a:p>
                      <a:pPr algn="l" fontAlgn="t"/>
                      <a:r>
                        <a:rPr lang="en-US" dirty="0">
                          <a:effectLst/>
                        </a:rPr>
                        <a:t>Enhances 802.11, adds Quality of Service (</a:t>
                      </a:r>
                      <a:r>
                        <a:rPr lang="en-US" dirty="0" err="1">
                          <a:effectLst/>
                        </a:rPr>
                        <a:t>QoS</a:t>
                      </a:r>
                      <a:r>
                        <a:rPr lang="en-US" dirty="0">
                          <a:effectLst/>
                        </a:rPr>
                        <a:t>) features</a:t>
                      </a:r>
                    </a:p>
                  </a:txBody>
                  <a:tcPr/>
                </a:tc>
                <a:extLst>
                  <a:ext uri="{0D108BD9-81ED-4DB2-BD59-A6C34878D82A}">
                    <a16:rowId xmlns:a16="http://schemas.microsoft.com/office/drawing/2014/main" val="3929507754"/>
                  </a:ext>
                </a:extLst>
              </a:tr>
            </a:tbl>
          </a:graphicData>
        </a:graphic>
      </p:graphicFrame>
    </p:spTree>
    <p:extLst>
      <p:ext uri="{BB962C8B-B14F-4D97-AF65-F5344CB8AC3E}">
        <p14:creationId xmlns:p14="http://schemas.microsoft.com/office/powerpoint/2010/main" val="200368985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58AE6-56F6-44E8-8BBF-23277B1773E4}"/>
              </a:ext>
            </a:extLst>
          </p:cNvPr>
          <p:cNvSpPr>
            <a:spLocks noGrp="1"/>
          </p:cNvSpPr>
          <p:nvPr>
            <p:ph type="title"/>
          </p:nvPr>
        </p:nvSpPr>
        <p:spPr>
          <a:xfrm>
            <a:off x="0" y="-1"/>
            <a:ext cx="12180713" cy="1172309"/>
          </a:xfrm>
        </p:spPr>
        <p:txBody>
          <a:bodyPr/>
          <a:lstStyle/>
          <a:p>
            <a:pPr algn="ctr"/>
            <a:r>
              <a:rPr lang="en-US" sz="4800" b="1" dirty="0">
                <a:solidFill>
                  <a:schemeClr val="bg1"/>
                </a:solidFill>
                <a:latin typeface="OCR A Extended" panose="02010509020102010303" pitchFamily="50" charset="0"/>
              </a:rPr>
              <a:t>Network standards cont...</a:t>
            </a:r>
          </a:p>
        </p:txBody>
      </p:sp>
      <p:sp>
        <p:nvSpPr>
          <p:cNvPr id="4" name="Content Placeholder 3">
            <a:extLst>
              <a:ext uri="{FF2B5EF4-FFF2-40B4-BE49-F238E27FC236}">
                <a16:creationId xmlns:a16="http://schemas.microsoft.com/office/drawing/2014/main" id="{8B863B31-6429-468C-9624-0D0BBDBACA62}"/>
              </a:ext>
            </a:extLst>
          </p:cNvPr>
          <p:cNvSpPr>
            <a:spLocks noGrp="1"/>
          </p:cNvSpPr>
          <p:nvPr>
            <p:ph idx="1"/>
          </p:nvPr>
        </p:nvSpPr>
        <p:spPr>
          <a:xfrm>
            <a:off x="1" y="1068501"/>
            <a:ext cx="12192000" cy="1086737"/>
          </a:xfrm>
        </p:spPr>
        <p:txBody>
          <a:bodyPr>
            <a:noAutofit/>
          </a:bodyPr>
          <a:lstStyle/>
          <a:p>
            <a:pPr marL="0" lvl="0" indent="0">
              <a:buClr>
                <a:srgbClr val="B71E42"/>
              </a:buClr>
              <a:buNone/>
            </a:pPr>
            <a:endParaRPr lang="en-US" b="1" dirty="0" smtClean="0">
              <a:solidFill>
                <a:prstClr val="black"/>
              </a:solidFill>
              <a:latin typeface="OCR A Extended" panose="02010509020102010303" pitchFamily="50" charset="0"/>
            </a:endParaRPr>
          </a:p>
          <a:p>
            <a:pPr marL="0" lvl="0" indent="0">
              <a:buClr>
                <a:srgbClr val="B71E42"/>
              </a:buClr>
              <a:buNone/>
            </a:pPr>
            <a:r>
              <a:rPr lang="en-US" b="1" dirty="0" smtClean="0">
                <a:solidFill>
                  <a:prstClr val="black"/>
                </a:solidFill>
                <a:latin typeface="OCR A Extended" panose="02010509020102010303" pitchFamily="50" charset="0"/>
              </a:rPr>
              <a:t>THE 802 FAMILY OF STANDARDS</a:t>
            </a:r>
            <a:endParaRPr lang="en-US" dirty="0">
              <a:solidFill>
                <a:prstClr val="black"/>
              </a:solidFill>
              <a:latin typeface="OCR A Extended" panose="02010509020102010303" pitchFamily="50" charset="0"/>
            </a:endParaRPr>
          </a:p>
          <a:p>
            <a:pPr marL="342900" lvl="0" indent="-342900">
              <a:buClr>
                <a:srgbClr val="B71E42"/>
              </a:buClr>
              <a:buFont typeface="Wingdings" panose="05000000000000000000" pitchFamily="2" charset="2"/>
              <a:buChar char="ü"/>
            </a:pPr>
            <a:r>
              <a:rPr lang="en-US" dirty="0" smtClean="0">
                <a:solidFill>
                  <a:prstClr val="black"/>
                </a:solidFill>
                <a:latin typeface="OCR A Extended" panose="02010509020102010303" pitchFamily="50" charset="0"/>
              </a:rPr>
              <a:t>The </a:t>
            </a:r>
            <a:r>
              <a:rPr lang="en-US" dirty="0">
                <a:solidFill>
                  <a:prstClr val="black"/>
                </a:solidFill>
                <a:latin typeface="OCR A Extended" panose="02010509020102010303" pitchFamily="50" charset="0"/>
              </a:rPr>
              <a:t>following table shows some of the more widely used standards</a:t>
            </a:r>
            <a:r>
              <a:rPr lang="en-US" dirty="0" smtClean="0">
                <a:solidFill>
                  <a:prstClr val="black"/>
                </a:solidFill>
                <a:latin typeface="OCR A Extended" panose="02010509020102010303" pitchFamily="50" charset="0"/>
              </a:rPr>
              <a:t>.</a:t>
            </a:r>
          </a:p>
          <a:p>
            <a:pPr marL="0" lvl="0" indent="0">
              <a:buClr>
                <a:srgbClr val="B71E42"/>
              </a:buClr>
              <a:buNone/>
            </a:pPr>
            <a:endParaRPr lang="en-US" dirty="0">
              <a:solidFill>
                <a:prstClr val="black"/>
              </a:solidFill>
              <a:latin typeface="OCR A Extended" panose="02010509020102010303" pitchFamily="50" charset="0"/>
            </a:endParaRPr>
          </a:p>
        </p:txBody>
      </p:sp>
      <p:sp>
        <p:nvSpPr>
          <p:cNvPr id="6" name="Slide Number Placeholder 5"/>
          <p:cNvSpPr>
            <a:spLocks noGrp="1"/>
          </p:cNvSpPr>
          <p:nvPr>
            <p:ph type="sldNum" sz="quarter" idx="10"/>
          </p:nvPr>
        </p:nvSpPr>
        <p:spPr/>
        <p:txBody>
          <a:bodyPr/>
          <a:lstStyle/>
          <a:p>
            <a:r>
              <a:rPr lang="en-US" smtClean="0"/>
              <a:t>PAGE </a:t>
            </a:r>
            <a:fld id="{4A9B5881-4007-4345-955A-79C2656F0C49}" type="slidenum">
              <a:rPr lang="en-US" smtClean="0"/>
              <a:pPr/>
              <a:t>33</a:t>
            </a:fld>
            <a:endParaRPr lang="en-US" dirty="0"/>
          </a:p>
        </p:txBody>
      </p:sp>
      <p:pic>
        <p:nvPicPr>
          <p:cNvPr id="7" name="Graphic 6" descr="Gears icon">
            <a:extLst>
              <a:ext uri="{FF2B5EF4-FFF2-40B4-BE49-F238E27FC236}">
                <a16:creationId xmlns:a16="http://schemas.microsoft.com/office/drawing/2014/main" id="{DA9595F8-50AF-4C85-9BC5-B52646E113FB}"/>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11022698" y="14292"/>
            <a:ext cx="1158015" cy="1158015"/>
          </a:xfrm>
          <a:prstGeom prst="rect">
            <a:avLst/>
          </a:prstGeom>
        </p:spPr>
      </p:pic>
      <p:graphicFrame>
        <p:nvGraphicFramePr>
          <p:cNvPr id="5" name="Table 4"/>
          <p:cNvGraphicFramePr>
            <a:graphicFrameLocks noGrp="1"/>
          </p:cNvGraphicFramePr>
          <p:nvPr>
            <p:extLst>
              <p:ext uri="{D42A27DB-BD31-4B8C-83A1-F6EECF244321}">
                <p14:modId xmlns:p14="http://schemas.microsoft.com/office/powerpoint/2010/main" val="2568142170"/>
              </p:ext>
            </p:extLst>
          </p:nvPr>
        </p:nvGraphicFramePr>
        <p:xfrm>
          <a:off x="0" y="2257778"/>
          <a:ext cx="12192001" cy="3697192"/>
        </p:xfrm>
        <a:graphic>
          <a:graphicData uri="http://schemas.openxmlformats.org/drawingml/2006/table">
            <a:tbl>
              <a:tblPr firstRow="1" bandRow="1">
                <a:tableStyleId>{3C2FFA5D-87B4-456A-9821-1D502468CF0F}</a:tableStyleId>
              </a:tblPr>
              <a:tblGrid>
                <a:gridCol w="1714888">
                  <a:extLst>
                    <a:ext uri="{9D8B030D-6E8A-4147-A177-3AD203B41FA5}">
                      <a16:colId xmlns:a16="http://schemas.microsoft.com/office/drawing/2014/main" val="1269771131"/>
                    </a:ext>
                  </a:extLst>
                </a:gridCol>
                <a:gridCol w="2940180">
                  <a:extLst>
                    <a:ext uri="{9D8B030D-6E8A-4147-A177-3AD203B41FA5}">
                      <a16:colId xmlns:a16="http://schemas.microsoft.com/office/drawing/2014/main" val="3903307142"/>
                    </a:ext>
                  </a:extLst>
                </a:gridCol>
                <a:gridCol w="7536933">
                  <a:extLst>
                    <a:ext uri="{9D8B030D-6E8A-4147-A177-3AD203B41FA5}">
                      <a16:colId xmlns:a16="http://schemas.microsoft.com/office/drawing/2014/main" val="1326490288"/>
                    </a:ext>
                  </a:extLst>
                </a:gridCol>
              </a:tblGrid>
              <a:tr h="807798">
                <a:tc>
                  <a:txBody>
                    <a:bodyPr/>
                    <a:lstStyle/>
                    <a:p>
                      <a:pPr algn="l" fontAlgn="t"/>
                      <a:r>
                        <a:rPr lang="en-GB" b="1" dirty="0">
                          <a:effectLst/>
                        </a:rPr>
                        <a:t>802</a:t>
                      </a:r>
                      <a:endParaRPr lang="en-GB" dirty="0">
                        <a:effectLst/>
                      </a:endParaRPr>
                    </a:p>
                  </a:txBody>
                  <a:tcPr>
                    <a:gradFill>
                      <a:gsLst>
                        <a:gs pos="0">
                          <a:schemeClr val="accent2"/>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l" fontAlgn="t"/>
                      <a:r>
                        <a:rPr lang="en-GB" b="1" dirty="0">
                          <a:effectLst/>
                        </a:rPr>
                        <a:t>Overview</a:t>
                      </a:r>
                      <a:endParaRPr lang="en-GB" dirty="0">
                        <a:effectLst/>
                      </a:endParaRPr>
                    </a:p>
                  </a:txBody>
                  <a:tcPr>
                    <a:gradFill>
                      <a:gsLst>
                        <a:gs pos="0">
                          <a:schemeClr val="accent2"/>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l" fontAlgn="t"/>
                      <a:r>
                        <a:rPr lang="en-US" b="1" dirty="0">
                          <a:effectLst/>
                        </a:rPr>
                        <a:t>Basics of physical and logical networking concepts</a:t>
                      </a:r>
                      <a:endParaRPr lang="en-US" dirty="0">
                        <a:effectLst/>
                      </a:endParaRPr>
                    </a:p>
                  </a:txBody>
                  <a:tcPr>
                    <a:gradFill>
                      <a:gsLst>
                        <a:gs pos="0">
                          <a:schemeClr val="accent2"/>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extLst>
                  <a:ext uri="{0D108BD9-81ED-4DB2-BD59-A6C34878D82A}">
                    <a16:rowId xmlns:a16="http://schemas.microsoft.com/office/drawing/2014/main" val="1011213642"/>
                  </a:ext>
                </a:extLst>
              </a:tr>
              <a:tr h="529294">
                <a:tc>
                  <a:txBody>
                    <a:bodyPr/>
                    <a:lstStyle/>
                    <a:p>
                      <a:pPr algn="l" fontAlgn="t"/>
                      <a:r>
                        <a:rPr lang="en-GB">
                          <a:effectLst/>
                        </a:rPr>
                        <a:t>802.11 h</a:t>
                      </a:r>
                    </a:p>
                  </a:txBody>
                  <a:tcPr>
                    <a:gradFill>
                      <a:gsLst>
                        <a:gs pos="0">
                          <a:schemeClr val="accent2"/>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l" fontAlgn="t"/>
                      <a:r>
                        <a:rPr lang="en-GB">
                          <a:effectLst/>
                        </a:rPr>
                        <a:t>Wi-Fi</a:t>
                      </a:r>
                    </a:p>
                  </a:txBody>
                  <a:tcPr>
                    <a:gradFill>
                      <a:gsLst>
                        <a:gs pos="0">
                          <a:schemeClr val="accent2"/>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l" fontAlgn="t"/>
                      <a:r>
                        <a:rPr lang="en-US">
                          <a:effectLst/>
                        </a:rPr>
                        <a:t>Enhances 802.11a, now resolves interference issues</a:t>
                      </a:r>
                    </a:p>
                  </a:txBody>
                  <a:tcPr>
                    <a:gradFill>
                      <a:gsLst>
                        <a:gs pos="0">
                          <a:schemeClr val="accent2"/>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extLst>
                  <a:ext uri="{0D108BD9-81ED-4DB2-BD59-A6C34878D82A}">
                    <a16:rowId xmlns:a16="http://schemas.microsoft.com/office/drawing/2014/main" val="1214373181"/>
                  </a:ext>
                </a:extLst>
              </a:tr>
              <a:tr h="625236">
                <a:tc>
                  <a:txBody>
                    <a:bodyPr/>
                    <a:lstStyle/>
                    <a:p>
                      <a:pPr algn="l" fontAlgn="t"/>
                      <a:r>
                        <a:rPr lang="en-GB">
                          <a:effectLst/>
                        </a:rPr>
                        <a:t>802.11i</a:t>
                      </a:r>
                    </a:p>
                  </a:txBody>
                  <a:tcPr>
                    <a:gradFill>
                      <a:gsLst>
                        <a:gs pos="0">
                          <a:schemeClr val="accent2"/>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l" fontAlgn="t"/>
                      <a:r>
                        <a:rPr lang="en-GB">
                          <a:effectLst/>
                        </a:rPr>
                        <a:t>Wi-Fi</a:t>
                      </a:r>
                    </a:p>
                  </a:txBody>
                  <a:tcPr>
                    <a:gradFill>
                      <a:gsLst>
                        <a:gs pos="0">
                          <a:schemeClr val="accent2"/>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l" fontAlgn="t"/>
                      <a:r>
                        <a:rPr lang="en-US">
                          <a:effectLst/>
                        </a:rPr>
                        <a:t>Enhances 802.11, adds security for WLAN applications</a:t>
                      </a:r>
                    </a:p>
                  </a:txBody>
                  <a:tcPr>
                    <a:gradFill>
                      <a:gsLst>
                        <a:gs pos="0">
                          <a:schemeClr val="accent2"/>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extLst>
                  <a:ext uri="{0D108BD9-81ED-4DB2-BD59-A6C34878D82A}">
                    <a16:rowId xmlns:a16="http://schemas.microsoft.com/office/drawing/2014/main" val="1619684734"/>
                  </a:ext>
                </a:extLst>
              </a:tr>
              <a:tr h="625236">
                <a:tc>
                  <a:txBody>
                    <a:bodyPr/>
                    <a:lstStyle/>
                    <a:p>
                      <a:pPr algn="l" fontAlgn="t"/>
                      <a:r>
                        <a:rPr lang="en-GB">
                          <a:effectLst/>
                        </a:rPr>
                        <a:t>802.11j</a:t>
                      </a:r>
                    </a:p>
                  </a:txBody>
                  <a:tcPr>
                    <a:gradFill>
                      <a:gsLst>
                        <a:gs pos="0">
                          <a:schemeClr val="accent2"/>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l" fontAlgn="t"/>
                      <a:r>
                        <a:rPr lang="en-GB" dirty="0">
                          <a:effectLst/>
                        </a:rPr>
                        <a:t>Wi-Fi</a:t>
                      </a:r>
                    </a:p>
                  </a:txBody>
                  <a:tcPr>
                    <a:gradFill>
                      <a:gsLst>
                        <a:gs pos="0">
                          <a:schemeClr val="accent2"/>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l" fontAlgn="t"/>
                      <a:r>
                        <a:rPr lang="en-US">
                          <a:effectLst/>
                        </a:rPr>
                        <a:t>Enhances 802.11a for Japanese regulatory extensions</a:t>
                      </a:r>
                    </a:p>
                  </a:txBody>
                  <a:tcPr>
                    <a:gradFill>
                      <a:gsLst>
                        <a:gs pos="0">
                          <a:schemeClr val="accent2"/>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extLst>
                  <a:ext uri="{0D108BD9-81ED-4DB2-BD59-A6C34878D82A}">
                    <a16:rowId xmlns:a16="http://schemas.microsoft.com/office/drawing/2014/main" val="520368131"/>
                  </a:ext>
                </a:extLst>
              </a:tr>
              <a:tr h="592641">
                <a:tc>
                  <a:txBody>
                    <a:bodyPr/>
                    <a:lstStyle/>
                    <a:p>
                      <a:pPr algn="l" fontAlgn="t"/>
                      <a:r>
                        <a:rPr lang="en-GB">
                          <a:effectLst/>
                        </a:rPr>
                        <a:t>802.11n</a:t>
                      </a:r>
                    </a:p>
                  </a:txBody>
                  <a:tcPr>
                    <a:gradFill>
                      <a:gsLst>
                        <a:gs pos="0">
                          <a:schemeClr val="accent2"/>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l" fontAlgn="t"/>
                      <a:r>
                        <a:rPr lang="en-GB" dirty="0">
                          <a:effectLst/>
                        </a:rPr>
                        <a:t>Wi-Fi</a:t>
                      </a:r>
                    </a:p>
                  </a:txBody>
                  <a:tcPr>
                    <a:gradFill>
                      <a:gsLst>
                        <a:gs pos="0">
                          <a:schemeClr val="accent2"/>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l" fontAlgn="t"/>
                      <a:r>
                        <a:rPr lang="en-GB">
                          <a:effectLst/>
                        </a:rPr>
                        <a:t>Higher-speed standards</a:t>
                      </a:r>
                    </a:p>
                  </a:txBody>
                  <a:tcPr>
                    <a:gradFill>
                      <a:gsLst>
                        <a:gs pos="0">
                          <a:schemeClr val="accent2"/>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extLst>
                  <a:ext uri="{0D108BD9-81ED-4DB2-BD59-A6C34878D82A}">
                    <a16:rowId xmlns:a16="http://schemas.microsoft.com/office/drawing/2014/main" val="2922210924"/>
                  </a:ext>
                </a:extLst>
              </a:tr>
              <a:tr h="516987">
                <a:tc>
                  <a:txBody>
                    <a:bodyPr/>
                    <a:lstStyle/>
                    <a:p>
                      <a:pPr algn="l" fontAlgn="t"/>
                      <a:r>
                        <a:rPr lang="en-GB" dirty="0">
                          <a:effectLst/>
                        </a:rPr>
                        <a:t>802.11g</a:t>
                      </a:r>
                    </a:p>
                  </a:txBody>
                  <a:tcPr>
                    <a:gradFill>
                      <a:gsLst>
                        <a:gs pos="0">
                          <a:schemeClr val="accent2"/>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l" fontAlgn="t"/>
                      <a:r>
                        <a:rPr lang="en-GB" dirty="0">
                          <a:effectLst/>
                        </a:rPr>
                        <a:t>Wi-Fi</a:t>
                      </a:r>
                    </a:p>
                  </a:txBody>
                  <a:tcPr>
                    <a:gradFill>
                      <a:gsLst>
                        <a:gs pos="0">
                          <a:schemeClr val="accent2"/>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l" fontAlgn="t"/>
                      <a:r>
                        <a:rPr lang="en-US" dirty="0">
                          <a:effectLst/>
                        </a:rPr>
                        <a:t>Extends WLAN maximum data rate</a:t>
                      </a:r>
                    </a:p>
                  </a:txBody>
                  <a:tcPr>
                    <a:gradFill>
                      <a:gsLst>
                        <a:gs pos="0">
                          <a:schemeClr val="accent2"/>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extLst>
                  <a:ext uri="{0D108BD9-81ED-4DB2-BD59-A6C34878D82A}">
                    <a16:rowId xmlns:a16="http://schemas.microsoft.com/office/drawing/2014/main" val="2116356152"/>
                  </a:ext>
                </a:extLst>
              </a:tr>
            </a:tbl>
          </a:graphicData>
        </a:graphic>
      </p:graphicFrame>
    </p:spTree>
    <p:extLst>
      <p:ext uri="{BB962C8B-B14F-4D97-AF65-F5344CB8AC3E}">
        <p14:creationId xmlns:p14="http://schemas.microsoft.com/office/powerpoint/2010/main" val="72813931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58AE6-56F6-44E8-8BBF-23277B1773E4}"/>
              </a:ext>
            </a:extLst>
          </p:cNvPr>
          <p:cNvSpPr>
            <a:spLocks noGrp="1"/>
          </p:cNvSpPr>
          <p:nvPr>
            <p:ph type="title"/>
          </p:nvPr>
        </p:nvSpPr>
        <p:spPr>
          <a:xfrm>
            <a:off x="0" y="-1"/>
            <a:ext cx="12192000" cy="997621"/>
          </a:xfrm>
        </p:spPr>
        <p:txBody>
          <a:bodyPr/>
          <a:lstStyle/>
          <a:p>
            <a:pPr algn="ctr"/>
            <a:r>
              <a:rPr lang="en-US" sz="4800" b="1" dirty="0">
                <a:solidFill>
                  <a:schemeClr val="bg1"/>
                </a:solidFill>
                <a:latin typeface="OCR A Extended" panose="02010509020102010303" pitchFamily="50" charset="0"/>
              </a:rPr>
              <a:t>Network standards cont...</a:t>
            </a:r>
          </a:p>
        </p:txBody>
      </p:sp>
      <p:sp>
        <p:nvSpPr>
          <p:cNvPr id="4" name="Content Placeholder 3">
            <a:extLst>
              <a:ext uri="{FF2B5EF4-FFF2-40B4-BE49-F238E27FC236}">
                <a16:creationId xmlns:a16="http://schemas.microsoft.com/office/drawing/2014/main" id="{8B863B31-6429-468C-9624-0D0BBDBACA62}"/>
              </a:ext>
            </a:extLst>
          </p:cNvPr>
          <p:cNvSpPr>
            <a:spLocks noGrp="1"/>
          </p:cNvSpPr>
          <p:nvPr>
            <p:ph idx="1"/>
          </p:nvPr>
        </p:nvSpPr>
        <p:spPr>
          <a:xfrm>
            <a:off x="0" y="1033711"/>
            <a:ext cx="12192001" cy="1288382"/>
          </a:xfrm>
        </p:spPr>
        <p:txBody>
          <a:bodyPr>
            <a:normAutofit fontScale="70000" lnSpcReduction="20000"/>
          </a:bodyPr>
          <a:lstStyle/>
          <a:p>
            <a:pPr marL="0" lvl="0" indent="0">
              <a:buClr>
                <a:srgbClr val="B71E42"/>
              </a:buClr>
              <a:buNone/>
            </a:pPr>
            <a:r>
              <a:rPr lang="en-US" sz="2800" b="1" dirty="0" smtClean="0">
                <a:solidFill>
                  <a:prstClr val="black"/>
                </a:solidFill>
                <a:latin typeface="OCR A Extended" panose="02010509020102010303" pitchFamily="50" charset="0"/>
              </a:rPr>
              <a:t>THE 802 FAMILY OF STANDARDS</a:t>
            </a:r>
          </a:p>
          <a:p>
            <a:pPr marL="0" lvl="0" indent="0">
              <a:buClr>
                <a:srgbClr val="B71E42"/>
              </a:buClr>
              <a:buNone/>
            </a:pPr>
            <a:endParaRPr lang="en-US" dirty="0">
              <a:solidFill>
                <a:prstClr val="black"/>
              </a:solidFill>
              <a:latin typeface="OCR A Extended" panose="02010509020102010303" pitchFamily="50" charset="0"/>
            </a:endParaRPr>
          </a:p>
          <a:p>
            <a:pPr marL="342900" lvl="0" indent="-342900">
              <a:buClr>
                <a:srgbClr val="B71E42"/>
              </a:buClr>
              <a:buFont typeface="Wingdings" panose="05000000000000000000" pitchFamily="2" charset="2"/>
              <a:buChar char="ü"/>
            </a:pPr>
            <a:r>
              <a:rPr lang="en-US" sz="2300" dirty="0" smtClean="0">
                <a:solidFill>
                  <a:prstClr val="black"/>
                </a:solidFill>
                <a:latin typeface="OCR A Extended" panose="02010509020102010303" pitchFamily="50" charset="0"/>
              </a:rPr>
              <a:t>The </a:t>
            </a:r>
            <a:r>
              <a:rPr lang="en-US" sz="2300" dirty="0">
                <a:solidFill>
                  <a:prstClr val="black"/>
                </a:solidFill>
                <a:latin typeface="OCR A Extended" panose="02010509020102010303" pitchFamily="50" charset="0"/>
              </a:rPr>
              <a:t>following table shows some of the more widely used standards</a:t>
            </a:r>
            <a:r>
              <a:rPr lang="en-US" sz="2300" dirty="0" smtClean="0">
                <a:solidFill>
                  <a:prstClr val="black"/>
                </a:solidFill>
                <a:latin typeface="OCR A Extended" panose="02010509020102010303" pitchFamily="50" charset="0"/>
              </a:rPr>
              <a:t>.</a:t>
            </a:r>
          </a:p>
          <a:p>
            <a:pPr marL="0" lvl="0" indent="0">
              <a:buClr>
                <a:srgbClr val="B71E42"/>
              </a:buClr>
              <a:buNone/>
            </a:pPr>
            <a:endParaRPr lang="en-US" dirty="0">
              <a:solidFill>
                <a:prstClr val="black"/>
              </a:solidFill>
              <a:latin typeface="OCR A Extended" panose="02010509020102010303" pitchFamily="50" charset="0"/>
            </a:endParaRPr>
          </a:p>
        </p:txBody>
      </p:sp>
      <p:sp>
        <p:nvSpPr>
          <p:cNvPr id="6" name="Slide Number Placeholder 5"/>
          <p:cNvSpPr>
            <a:spLocks noGrp="1"/>
          </p:cNvSpPr>
          <p:nvPr>
            <p:ph type="sldNum" sz="quarter" idx="10"/>
          </p:nvPr>
        </p:nvSpPr>
        <p:spPr/>
        <p:txBody>
          <a:bodyPr/>
          <a:lstStyle/>
          <a:p>
            <a:r>
              <a:rPr lang="en-US" smtClean="0"/>
              <a:t>PAGE </a:t>
            </a:r>
            <a:fld id="{4A9B5881-4007-4345-955A-79C2656F0C49}" type="slidenum">
              <a:rPr lang="en-US" smtClean="0"/>
              <a:pPr/>
              <a:t>34</a:t>
            </a:fld>
            <a:endParaRPr lang="en-US" dirty="0"/>
          </a:p>
        </p:txBody>
      </p:sp>
      <p:pic>
        <p:nvPicPr>
          <p:cNvPr id="7" name="Graphic 6" descr="Gears icon">
            <a:extLst>
              <a:ext uri="{FF2B5EF4-FFF2-40B4-BE49-F238E27FC236}">
                <a16:creationId xmlns:a16="http://schemas.microsoft.com/office/drawing/2014/main" id="{DA9595F8-50AF-4C85-9BC5-B52646E113FB}"/>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11194378" y="-2"/>
            <a:ext cx="997622" cy="997622"/>
          </a:xfrm>
          <a:prstGeom prst="rect">
            <a:avLst/>
          </a:prstGeom>
        </p:spPr>
      </p:pic>
      <p:graphicFrame>
        <p:nvGraphicFramePr>
          <p:cNvPr id="5" name="Table 4"/>
          <p:cNvGraphicFramePr>
            <a:graphicFrameLocks noGrp="1"/>
          </p:cNvGraphicFramePr>
          <p:nvPr>
            <p:extLst>
              <p:ext uri="{D42A27DB-BD31-4B8C-83A1-F6EECF244321}">
                <p14:modId xmlns:p14="http://schemas.microsoft.com/office/powerpoint/2010/main" val="3186622453"/>
              </p:ext>
            </p:extLst>
          </p:nvPr>
        </p:nvGraphicFramePr>
        <p:xfrm>
          <a:off x="0" y="2201774"/>
          <a:ext cx="12192001" cy="3851527"/>
        </p:xfrm>
        <a:graphic>
          <a:graphicData uri="http://schemas.openxmlformats.org/drawingml/2006/table">
            <a:tbl>
              <a:tblPr firstRow="1" bandRow="1">
                <a:tableStyleId>{3C2FFA5D-87B4-456A-9821-1D502468CF0F}</a:tableStyleId>
              </a:tblPr>
              <a:tblGrid>
                <a:gridCol w="1714888">
                  <a:extLst>
                    <a:ext uri="{9D8B030D-6E8A-4147-A177-3AD203B41FA5}">
                      <a16:colId xmlns:a16="http://schemas.microsoft.com/office/drawing/2014/main" val="1269771131"/>
                    </a:ext>
                  </a:extLst>
                </a:gridCol>
                <a:gridCol w="2940180">
                  <a:extLst>
                    <a:ext uri="{9D8B030D-6E8A-4147-A177-3AD203B41FA5}">
                      <a16:colId xmlns:a16="http://schemas.microsoft.com/office/drawing/2014/main" val="3903307142"/>
                    </a:ext>
                  </a:extLst>
                </a:gridCol>
                <a:gridCol w="7536933">
                  <a:extLst>
                    <a:ext uri="{9D8B030D-6E8A-4147-A177-3AD203B41FA5}">
                      <a16:colId xmlns:a16="http://schemas.microsoft.com/office/drawing/2014/main" val="1326490288"/>
                    </a:ext>
                  </a:extLst>
                </a:gridCol>
              </a:tblGrid>
              <a:tr h="558365">
                <a:tc>
                  <a:txBody>
                    <a:bodyPr/>
                    <a:lstStyle/>
                    <a:p>
                      <a:pPr algn="l" fontAlgn="t"/>
                      <a:r>
                        <a:rPr lang="en-GB" b="1" dirty="0">
                          <a:effectLst/>
                        </a:rPr>
                        <a:t>802</a:t>
                      </a:r>
                      <a:endParaRPr lang="en-GB" dirty="0">
                        <a:effectLst/>
                      </a:endParaRPr>
                    </a:p>
                  </a:txBody>
                  <a:tcPr/>
                </a:tc>
                <a:tc>
                  <a:txBody>
                    <a:bodyPr/>
                    <a:lstStyle/>
                    <a:p>
                      <a:pPr algn="l" fontAlgn="t"/>
                      <a:r>
                        <a:rPr lang="en-GB" b="1" dirty="0">
                          <a:effectLst/>
                        </a:rPr>
                        <a:t>Overview</a:t>
                      </a:r>
                      <a:endParaRPr lang="en-GB" dirty="0">
                        <a:effectLst/>
                      </a:endParaRPr>
                    </a:p>
                  </a:txBody>
                  <a:tcPr/>
                </a:tc>
                <a:tc>
                  <a:txBody>
                    <a:bodyPr/>
                    <a:lstStyle/>
                    <a:p>
                      <a:pPr algn="l" fontAlgn="t"/>
                      <a:r>
                        <a:rPr lang="en-US" b="1" dirty="0">
                          <a:effectLst/>
                        </a:rPr>
                        <a:t>Basics of physical and logical networking concepts</a:t>
                      </a:r>
                      <a:endParaRPr lang="en-US" dirty="0">
                        <a:effectLst/>
                      </a:endParaRPr>
                    </a:p>
                  </a:txBody>
                  <a:tcPr/>
                </a:tc>
                <a:extLst>
                  <a:ext uri="{0D108BD9-81ED-4DB2-BD59-A6C34878D82A}">
                    <a16:rowId xmlns:a16="http://schemas.microsoft.com/office/drawing/2014/main" val="1011213642"/>
                  </a:ext>
                </a:extLst>
              </a:tr>
              <a:tr h="380758">
                <a:tc>
                  <a:txBody>
                    <a:bodyPr/>
                    <a:lstStyle/>
                    <a:p>
                      <a:pPr algn="l" fontAlgn="t"/>
                      <a:r>
                        <a:rPr lang="en-GB" dirty="0">
                          <a:effectLst/>
                        </a:rPr>
                        <a:t>802.15.1</a:t>
                      </a:r>
                    </a:p>
                  </a:txBody>
                  <a:tcPr/>
                </a:tc>
                <a:tc>
                  <a:txBody>
                    <a:bodyPr/>
                    <a:lstStyle/>
                    <a:p>
                      <a:pPr algn="l" fontAlgn="t"/>
                      <a:r>
                        <a:rPr lang="en-GB">
                          <a:effectLst/>
                        </a:rPr>
                        <a:t>Bluetooth</a:t>
                      </a:r>
                    </a:p>
                  </a:txBody>
                  <a:tcPr/>
                </a:tc>
                <a:tc>
                  <a:txBody>
                    <a:bodyPr/>
                    <a:lstStyle/>
                    <a:p>
                      <a:pPr algn="l" fontAlgn="t"/>
                      <a:r>
                        <a:rPr lang="en-US">
                          <a:effectLst/>
                        </a:rPr>
                        <a:t>Short-range (10 m) wireless technology</a:t>
                      </a:r>
                    </a:p>
                  </a:txBody>
                  <a:tcPr/>
                </a:tc>
                <a:extLst>
                  <a:ext uri="{0D108BD9-81ED-4DB2-BD59-A6C34878D82A}">
                    <a16:rowId xmlns:a16="http://schemas.microsoft.com/office/drawing/2014/main" val="1214373181"/>
                  </a:ext>
                </a:extLst>
              </a:tr>
              <a:tr h="580666">
                <a:tc>
                  <a:txBody>
                    <a:bodyPr/>
                    <a:lstStyle/>
                    <a:p>
                      <a:pPr algn="l" fontAlgn="t"/>
                      <a:r>
                        <a:rPr lang="en-GB">
                          <a:effectLst/>
                        </a:rPr>
                        <a:t>802.15.3a</a:t>
                      </a:r>
                    </a:p>
                  </a:txBody>
                  <a:tcPr/>
                </a:tc>
                <a:tc>
                  <a:txBody>
                    <a:bodyPr/>
                    <a:lstStyle/>
                    <a:p>
                      <a:pPr algn="l" fontAlgn="t"/>
                      <a:r>
                        <a:rPr lang="en-GB">
                          <a:effectLst/>
                        </a:rPr>
                        <a:t>UWB</a:t>
                      </a:r>
                    </a:p>
                  </a:txBody>
                  <a:tcPr/>
                </a:tc>
                <a:tc>
                  <a:txBody>
                    <a:bodyPr/>
                    <a:lstStyle/>
                    <a:p>
                      <a:pPr algn="l" fontAlgn="t"/>
                      <a:r>
                        <a:rPr lang="en-US">
                          <a:effectLst/>
                        </a:rPr>
                        <a:t>Short-range, high-bandwidth ultra-wideband (UWB) link</a:t>
                      </a:r>
                    </a:p>
                  </a:txBody>
                  <a:tcPr/>
                </a:tc>
                <a:extLst>
                  <a:ext uri="{0D108BD9-81ED-4DB2-BD59-A6C34878D82A}">
                    <a16:rowId xmlns:a16="http://schemas.microsoft.com/office/drawing/2014/main" val="1619684734"/>
                  </a:ext>
                </a:extLst>
              </a:tr>
              <a:tr h="580666">
                <a:tc>
                  <a:txBody>
                    <a:bodyPr/>
                    <a:lstStyle/>
                    <a:p>
                      <a:pPr algn="l" fontAlgn="t"/>
                      <a:r>
                        <a:rPr lang="en-GB">
                          <a:effectLst/>
                        </a:rPr>
                        <a:t>802.15.4</a:t>
                      </a:r>
                    </a:p>
                  </a:txBody>
                  <a:tcPr/>
                </a:tc>
                <a:tc>
                  <a:txBody>
                    <a:bodyPr/>
                    <a:lstStyle/>
                    <a:p>
                      <a:pPr algn="l" fontAlgn="t"/>
                      <a:r>
                        <a:rPr lang="en-GB">
                          <a:effectLst/>
                        </a:rPr>
                        <a:t>ZigBee</a:t>
                      </a:r>
                    </a:p>
                  </a:txBody>
                  <a:tcPr/>
                </a:tc>
                <a:tc>
                  <a:txBody>
                    <a:bodyPr/>
                    <a:lstStyle/>
                    <a:p>
                      <a:pPr algn="l" fontAlgn="t"/>
                      <a:r>
                        <a:rPr lang="en-GB">
                          <a:effectLst/>
                        </a:rPr>
                        <a:t>Short-range wireless sensor networks</a:t>
                      </a:r>
                    </a:p>
                  </a:txBody>
                  <a:tcPr/>
                </a:tc>
                <a:extLst>
                  <a:ext uri="{0D108BD9-81ED-4DB2-BD59-A6C34878D82A}">
                    <a16:rowId xmlns:a16="http://schemas.microsoft.com/office/drawing/2014/main" val="520368131"/>
                  </a:ext>
                </a:extLst>
              </a:tr>
              <a:tr h="790804">
                <a:tc>
                  <a:txBody>
                    <a:bodyPr/>
                    <a:lstStyle/>
                    <a:p>
                      <a:pPr algn="l" fontAlgn="t"/>
                      <a:r>
                        <a:rPr lang="en-GB">
                          <a:effectLst/>
                        </a:rPr>
                        <a:t>802.16</a:t>
                      </a:r>
                    </a:p>
                  </a:txBody>
                  <a:tcPr/>
                </a:tc>
                <a:tc>
                  <a:txBody>
                    <a:bodyPr/>
                    <a:lstStyle/>
                    <a:p>
                      <a:pPr algn="l" fontAlgn="t"/>
                      <a:r>
                        <a:rPr lang="en-GB">
                          <a:effectLst/>
                        </a:rPr>
                        <a:t>Wireless metropolitan area networks</a:t>
                      </a:r>
                    </a:p>
                  </a:txBody>
                  <a:tcPr/>
                </a:tc>
                <a:tc>
                  <a:txBody>
                    <a:bodyPr/>
                    <a:lstStyle/>
                    <a:p>
                      <a:pPr algn="l" fontAlgn="t"/>
                      <a:r>
                        <a:rPr lang="en-US">
                          <a:effectLst/>
                        </a:rPr>
                        <a:t>Covers mobile and wireless broadband access in wireless metropolitan area networks (WMANs)</a:t>
                      </a:r>
                    </a:p>
                  </a:txBody>
                  <a:tcPr/>
                </a:tc>
                <a:extLst>
                  <a:ext uri="{0D108BD9-81ED-4DB2-BD59-A6C34878D82A}">
                    <a16:rowId xmlns:a16="http://schemas.microsoft.com/office/drawing/2014/main" val="2922210924"/>
                  </a:ext>
                </a:extLst>
              </a:tr>
              <a:tr h="480134">
                <a:tc>
                  <a:txBody>
                    <a:bodyPr/>
                    <a:lstStyle/>
                    <a:p>
                      <a:pPr algn="l" fontAlgn="t"/>
                      <a:r>
                        <a:rPr lang="en-GB" dirty="0">
                          <a:effectLst/>
                        </a:rPr>
                        <a:t>802.15.1</a:t>
                      </a:r>
                    </a:p>
                  </a:txBody>
                  <a:tcPr/>
                </a:tc>
                <a:tc>
                  <a:txBody>
                    <a:bodyPr/>
                    <a:lstStyle/>
                    <a:p>
                      <a:pPr algn="l" fontAlgn="t"/>
                      <a:r>
                        <a:rPr lang="en-GB">
                          <a:effectLst/>
                        </a:rPr>
                        <a:t>Bluetooth</a:t>
                      </a:r>
                    </a:p>
                  </a:txBody>
                  <a:tcPr/>
                </a:tc>
                <a:tc>
                  <a:txBody>
                    <a:bodyPr/>
                    <a:lstStyle/>
                    <a:p>
                      <a:pPr algn="l" fontAlgn="t"/>
                      <a:r>
                        <a:rPr lang="en-US" dirty="0">
                          <a:effectLst/>
                        </a:rPr>
                        <a:t>Short-range (10 m) wireless technology</a:t>
                      </a:r>
                    </a:p>
                  </a:txBody>
                  <a:tcPr/>
                </a:tc>
                <a:extLst>
                  <a:ext uri="{0D108BD9-81ED-4DB2-BD59-A6C34878D82A}">
                    <a16:rowId xmlns:a16="http://schemas.microsoft.com/office/drawing/2014/main" val="3929507754"/>
                  </a:ext>
                </a:extLst>
              </a:tr>
              <a:tr h="480134">
                <a:tc>
                  <a:txBody>
                    <a:bodyPr/>
                    <a:lstStyle/>
                    <a:p>
                      <a:pPr algn="l" fontAlgn="t"/>
                      <a:r>
                        <a:rPr lang="en-GB" dirty="0">
                          <a:effectLst/>
                        </a:rPr>
                        <a:t>802.12</a:t>
                      </a:r>
                    </a:p>
                  </a:txBody>
                  <a:tcPr/>
                </a:tc>
                <a:tc>
                  <a:txBody>
                    <a:bodyPr/>
                    <a:lstStyle/>
                    <a:p>
                      <a:pPr algn="l" fontAlgn="t"/>
                      <a:r>
                        <a:rPr lang="en-GB">
                          <a:effectLst/>
                        </a:rPr>
                        <a:t>Demand Priority</a:t>
                      </a:r>
                    </a:p>
                  </a:txBody>
                  <a:tcPr/>
                </a:tc>
                <a:tc>
                  <a:txBody>
                    <a:bodyPr/>
                    <a:lstStyle/>
                    <a:p>
                      <a:pPr algn="l" fontAlgn="t"/>
                      <a:r>
                        <a:rPr lang="en-US" dirty="0">
                          <a:effectLst/>
                        </a:rPr>
                        <a:t>Ethernet data rate increased to 100 Mbps</a:t>
                      </a:r>
                    </a:p>
                  </a:txBody>
                  <a:tcPr/>
                </a:tc>
                <a:extLst>
                  <a:ext uri="{0D108BD9-81ED-4DB2-BD59-A6C34878D82A}">
                    <a16:rowId xmlns:a16="http://schemas.microsoft.com/office/drawing/2014/main" val="1643866219"/>
                  </a:ext>
                </a:extLst>
              </a:tr>
            </a:tbl>
          </a:graphicData>
        </a:graphic>
      </p:graphicFrame>
    </p:spTree>
    <p:extLst>
      <p:ext uri="{BB962C8B-B14F-4D97-AF65-F5344CB8AC3E}">
        <p14:creationId xmlns:p14="http://schemas.microsoft.com/office/powerpoint/2010/main" val="281301654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58AE6-56F6-44E8-8BBF-23277B1773E4}"/>
              </a:ext>
            </a:extLst>
          </p:cNvPr>
          <p:cNvSpPr>
            <a:spLocks noGrp="1"/>
          </p:cNvSpPr>
          <p:nvPr>
            <p:ph type="title"/>
          </p:nvPr>
        </p:nvSpPr>
        <p:spPr>
          <a:xfrm>
            <a:off x="0" y="0"/>
            <a:ext cx="12192000" cy="1512710"/>
          </a:xfrm>
          <a:gradFill>
            <a:gsLst>
              <a:gs pos="1000">
                <a:schemeClr val="tx1">
                  <a:lumMod val="75000"/>
                  <a:lumOff val="25000"/>
                </a:schemeClr>
              </a:gs>
              <a:gs pos="100000">
                <a:schemeClr val="accent2">
                  <a:lumMod val="50000"/>
                </a:schemeClr>
              </a:gs>
            </a:gsLst>
          </a:gradFill>
        </p:spPr>
        <p:txBody>
          <a:bodyPr/>
          <a:lstStyle/>
          <a:p>
            <a:pPr algn="ctr"/>
            <a:r>
              <a:rPr lang="en-US" sz="4800" b="1" dirty="0" smtClean="0">
                <a:solidFill>
                  <a:schemeClr val="bg1"/>
                </a:solidFill>
                <a:latin typeface="OCR A Extended" panose="02010509020102010303" pitchFamily="50" charset="0"/>
              </a:rPr>
              <a:t>Network STANDARDS.</a:t>
            </a:r>
            <a:endParaRPr lang="en-US" sz="4800" b="1" dirty="0">
              <a:solidFill>
                <a:schemeClr val="bg1"/>
              </a:solidFill>
              <a:latin typeface="OCR A Extended" panose="02010509020102010303" pitchFamily="50" charset="0"/>
            </a:endParaRPr>
          </a:p>
        </p:txBody>
      </p:sp>
      <p:sp>
        <p:nvSpPr>
          <p:cNvPr id="6" name="Slide Number Placeholder 5"/>
          <p:cNvSpPr>
            <a:spLocks noGrp="1"/>
          </p:cNvSpPr>
          <p:nvPr>
            <p:ph type="sldNum" sz="quarter" idx="10"/>
          </p:nvPr>
        </p:nvSpPr>
        <p:spPr/>
        <p:txBody>
          <a:bodyPr/>
          <a:lstStyle/>
          <a:p>
            <a:r>
              <a:rPr lang="en-US" smtClean="0"/>
              <a:t>PAGE </a:t>
            </a:r>
            <a:fld id="{4A9B5881-4007-4345-955A-79C2656F0C49}" type="slidenum">
              <a:rPr lang="en-US" smtClean="0"/>
              <a:pPr/>
              <a:t>35</a:t>
            </a:fld>
            <a:endParaRPr lang="en-US" dirty="0"/>
          </a:p>
        </p:txBody>
      </p:sp>
      <p:sp>
        <p:nvSpPr>
          <p:cNvPr id="9" name="Rectangle 8"/>
          <p:cNvSpPr/>
          <p:nvPr/>
        </p:nvSpPr>
        <p:spPr>
          <a:xfrm>
            <a:off x="0" y="2506131"/>
            <a:ext cx="12192000" cy="1200329"/>
          </a:xfrm>
          <a:prstGeom prst="rect">
            <a:avLst/>
          </a:prstGeom>
        </p:spPr>
        <p:txBody>
          <a:bodyPr wrap="square">
            <a:spAutoFit/>
          </a:bodyPr>
          <a:lstStyle/>
          <a:p>
            <a:pPr lvl="0" algn="just" defTabSz="914400">
              <a:lnSpc>
                <a:spcPct val="120000"/>
              </a:lnSpc>
              <a:spcBef>
                <a:spcPts val="1000"/>
              </a:spcBef>
              <a:buClr>
                <a:srgbClr val="B71E42"/>
              </a:buClr>
              <a:buSzPct val="100000"/>
            </a:pPr>
            <a:r>
              <a:rPr lang="en-US" sz="2000" dirty="0">
                <a:solidFill>
                  <a:prstClr val="black"/>
                </a:solidFill>
                <a:latin typeface="OCR A Extended" panose="02010509020102010303" pitchFamily="50" charset="0"/>
              </a:rPr>
              <a:t>A network can't exist unless each of the devices has the means of communicating with another. This fact applies whether it's your organization's network or more extensive networks like the web. </a:t>
            </a:r>
          </a:p>
        </p:txBody>
      </p:sp>
      <p:pic>
        <p:nvPicPr>
          <p:cNvPr id="11" name="Graphic 6" descr="Gears icon">
            <a:extLst>
              <a:ext uri="{FF2B5EF4-FFF2-40B4-BE49-F238E27FC236}">
                <a16:creationId xmlns:a16="http://schemas.microsoft.com/office/drawing/2014/main" id="{DA9595F8-50AF-4C85-9BC5-B52646E113FB}"/>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10679291" y="0"/>
            <a:ext cx="1512710" cy="1512710"/>
          </a:xfrm>
          <a:prstGeom prst="rect">
            <a:avLst/>
          </a:prstGeom>
        </p:spPr>
      </p:pic>
    </p:spTree>
    <p:extLst>
      <p:ext uri="{BB962C8B-B14F-4D97-AF65-F5344CB8AC3E}">
        <p14:creationId xmlns:p14="http://schemas.microsoft.com/office/powerpoint/2010/main" val="274548826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58AE6-56F6-44E8-8BBF-23277B1773E4}"/>
              </a:ext>
            </a:extLst>
          </p:cNvPr>
          <p:cNvSpPr>
            <a:spLocks noGrp="1"/>
          </p:cNvSpPr>
          <p:nvPr>
            <p:ph type="title"/>
          </p:nvPr>
        </p:nvSpPr>
        <p:spPr>
          <a:xfrm>
            <a:off x="0" y="0"/>
            <a:ext cx="12192000" cy="4064000"/>
          </a:xfrm>
        </p:spPr>
        <p:txBody>
          <a:bodyPr/>
          <a:lstStyle/>
          <a:p>
            <a:pPr algn="ctr"/>
            <a:r>
              <a:rPr lang="en-US" sz="4800" b="1" dirty="0" smtClean="0">
                <a:solidFill>
                  <a:schemeClr val="bg1"/>
                </a:solidFill>
                <a:latin typeface="OCR A Extended" panose="02010509020102010303" pitchFamily="50" charset="0"/>
              </a:rPr>
              <a:t>network infrastructure.</a:t>
            </a:r>
            <a:endParaRPr lang="en-US" sz="4800" b="1" dirty="0">
              <a:solidFill>
                <a:schemeClr val="bg1"/>
              </a:solidFill>
              <a:latin typeface="OCR A Extended" panose="02010509020102010303" pitchFamily="50" charset="0"/>
            </a:endParaRPr>
          </a:p>
        </p:txBody>
      </p:sp>
      <p:sp>
        <p:nvSpPr>
          <p:cNvPr id="6" name="Slide Number Placeholder 5"/>
          <p:cNvSpPr>
            <a:spLocks noGrp="1"/>
          </p:cNvSpPr>
          <p:nvPr>
            <p:ph type="sldNum" sz="quarter" idx="10"/>
          </p:nvPr>
        </p:nvSpPr>
        <p:spPr/>
        <p:txBody>
          <a:bodyPr/>
          <a:lstStyle/>
          <a:p>
            <a:r>
              <a:rPr lang="en-US" dirty="0" smtClean="0"/>
              <a:t>PAGE </a:t>
            </a:r>
            <a:fld id="{4A9B5881-4007-4345-955A-79C2656F0C49}" type="slidenum">
              <a:rPr lang="en-US" smtClean="0"/>
              <a:pPr/>
              <a:t>36</a:t>
            </a:fld>
            <a:endParaRPr lang="en-US" dirty="0"/>
          </a:p>
        </p:txBody>
      </p:sp>
      <p:pic>
        <p:nvPicPr>
          <p:cNvPr id="7" name="Content Placeholder 15" descr="girl playing with molecule model">
            <a:extLst>
              <a:ext uri="{FF2B5EF4-FFF2-40B4-BE49-F238E27FC236}">
                <a16:creationId xmlns:a16="http://schemas.microsoft.com/office/drawing/2014/main" id="{A0609731-E84C-4760-AD5E-8E288693AE20}"/>
              </a:ext>
            </a:extLst>
          </p:cNvPr>
          <p:cNvPicPr>
            <a:picLocks noGrp="1" noChangeAspect="1"/>
          </p:cNvPicPr>
          <p:nvPr>
            <p:ph idx="4294967295"/>
          </p:nvPr>
        </p:nvPicPr>
        <p:blipFill>
          <a:blip r:embed="rId2" cstate="screen">
            <a:extLst>
              <a:ext uri="{28A0092B-C50C-407E-A947-70E740481C1C}">
                <a14:useLocalDpi xmlns:a14="http://schemas.microsoft.com/office/drawing/2010/main"/>
              </a:ext>
            </a:extLst>
          </a:blip>
          <a:stretch>
            <a:fillRect/>
          </a:stretch>
        </p:blipFill>
        <p:spPr>
          <a:xfrm>
            <a:off x="2934761" y="2652888"/>
            <a:ext cx="5192996" cy="3465689"/>
          </a:xfrm>
          <a:prstGeom prst="rect">
            <a:avLst/>
          </a:prstGeom>
        </p:spPr>
      </p:pic>
    </p:spTree>
    <p:extLst>
      <p:ext uri="{BB962C8B-B14F-4D97-AF65-F5344CB8AC3E}">
        <p14:creationId xmlns:p14="http://schemas.microsoft.com/office/powerpoint/2010/main" val="149265284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58AE6-56F6-44E8-8BBF-23277B1773E4}"/>
              </a:ext>
            </a:extLst>
          </p:cNvPr>
          <p:cNvSpPr>
            <a:spLocks noGrp="1"/>
          </p:cNvSpPr>
          <p:nvPr>
            <p:ph type="title"/>
          </p:nvPr>
        </p:nvSpPr>
        <p:spPr>
          <a:xfrm>
            <a:off x="0" y="0"/>
            <a:ext cx="12192000" cy="1528763"/>
          </a:xfrm>
        </p:spPr>
        <p:txBody>
          <a:bodyPr/>
          <a:lstStyle/>
          <a:p>
            <a:pPr algn="ctr"/>
            <a:r>
              <a:rPr lang="en-US" sz="4800" b="1" dirty="0" smtClean="0">
                <a:solidFill>
                  <a:schemeClr val="bg1"/>
                </a:solidFill>
                <a:latin typeface="OCR A Extended" panose="02010509020102010303" pitchFamily="50" charset="0"/>
              </a:rPr>
              <a:t>network infrastructure.</a:t>
            </a:r>
            <a:endParaRPr lang="en-US" sz="4800" b="1" dirty="0">
              <a:solidFill>
                <a:schemeClr val="bg1"/>
              </a:solidFill>
              <a:latin typeface="OCR A Extended" panose="02010509020102010303" pitchFamily="50" charset="0"/>
            </a:endParaRPr>
          </a:p>
        </p:txBody>
      </p:sp>
      <p:sp>
        <p:nvSpPr>
          <p:cNvPr id="4" name="Content Placeholder 3">
            <a:extLst>
              <a:ext uri="{FF2B5EF4-FFF2-40B4-BE49-F238E27FC236}">
                <a16:creationId xmlns:a16="http://schemas.microsoft.com/office/drawing/2014/main" id="{8B863B31-6429-468C-9624-0D0BBDBACA62}"/>
              </a:ext>
            </a:extLst>
          </p:cNvPr>
          <p:cNvSpPr>
            <a:spLocks noGrp="1"/>
          </p:cNvSpPr>
          <p:nvPr>
            <p:ph idx="1"/>
          </p:nvPr>
        </p:nvSpPr>
        <p:spPr>
          <a:xfrm>
            <a:off x="0" y="1528762"/>
            <a:ext cx="12192000" cy="4586288"/>
          </a:xfrm>
        </p:spPr>
        <p:txBody>
          <a:bodyPr>
            <a:normAutofit/>
          </a:bodyPr>
          <a:lstStyle/>
          <a:p>
            <a:pPr marL="0" indent="0" algn="just">
              <a:buNone/>
            </a:pPr>
            <a:r>
              <a:rPr lang="en-US" dirty="0">
                <a:latin typeface="OCR A Extended" panose="02010509020102010303" pitchFamily="50" charset="0"/>
              </a:rPr>
              <a:t>There are several network standard-compliant devices that make up the structure of your networks. Depending on the network's size, you might use several of these devices to build the backbone of your network. </a:t>
            </a:r>
            <a:endParaRPr lang="en-US" dirty="0" smtClean="0">
              <a:latin typeface="OCR A Extended" panose="02010509020102010303" pitchFamily="50" charset="0"/>
            </a:endParaRPr>
          </a:p>
          <a:p>
            <a:pPr marL="0" indent="0" algn="just">
              <a:buNone/>
            </a:pPr>
            <a:r>
              <a:rPr lang="en-US" dirty="0" smtClean="0">
                <a:latin typeface="OCR A Extended" panose="02010509020102010303" pitchFamily="50" charset="0"/>
              </a:rPr>
              <a:t>These </a:t>
            </a:r>
            <a:r>
              <a:rPr lang="en-US" dirty="0">
                <a:latin typeface="OCR A Extended" panose="02010509020102010303" pitchFamily="50" charset="0"/>
              </a:rPr>
              <a:t>devices are</a:t>
            </a:r>
            <a:r>
              <a:rPr lang="en-US" dirty="0" smtClean="0">
                <a:latin typeface="OCR A Extended" panose="02010509020102010303" pitchFamily="50" charset="0"/>
              </a:rPr>
              <a:t>:</a:t>
            </a:r>
            <a:endParaRPr lang="en-US" dirty="0">
              <a:latin typeface="OCR A Extended" panose="02010509020102010303" pitchFamily="50" charset="0"/>
            </a:endParaRPr>
          </a:p>
          <a:p>
            <a:pPr lvl="1" algn="just">
              <a:buFont typeface="Wingdings" panose="05000000000000000000" pitchFamily="2" charset="2"/>
              <a:buChar char="Ø"/>
            </a:pPr>
            <a:r>
              <a:rPr lang="en-US" dirty="0">
                <a:latin typeface="OCR A Extended" panose="02010509020102010303" pitchFamily="50" charset="0"/>
              </a:rPr>
              <a:t>Repeaters</a:t>
            </a:r>
          </a:p>
          <a:p>
            <a:pPr lvl="1" algn="just">
              <a:buFont typeface="Wingdings" panose="05000000000000000000" pitchFamily="2" charset="2"/>
              <a:buChar char="Ø"/>
            </a:pPr>
            <a:r>
              <a:rPr lang="en-US" dirty="0">
                <a:latin typeface="OCR A Extended" panose="02010509020102010303" pitchFamily="50" charset="0"/>
              </a:rPr>
              <a:t>Hubs</a:t>
            </a:r>
          </a:p>
          <a:p>
            <a:pPr lvl="1" algn="just">
              <a:buFont typeface="Wingdings" panose="05000000000000000000" pitchFamily="2" charset="2"/>
              <a:buChar char="Ø"/>
            </a:pPr>
            <a:r>
              <a:rPr lang="en-US" dirty="0">
                <a:latin typeface="OCR A Extended" panose="02010509020102010303" pitchFamily="50" charset="0"/>
              </a:rPr>
              <a:t>Bridges</a:t>
            </a:r>
          </a:p>
          <a:p>
            <a:pPr lvl="1" algn="just">
              <a:buFont typeface="Wingdings" panose="05000000000000000000" pitchFamily="2" charset="2"/>
              <a:buChar char="Ø"/>
            </a:pPr>
            <a:r>
              <a:rPr lang="en-US" dirty="0">
                <a:latin typeface="OCR A Extended" panose="02010509020102010303" pitchFamily="50" charset="0"/>
              </a:rPr>
              <a:t>Switches</a:t>
            </a:r>
          </a:p>
          <a:p>
            <a:pPr lvl="1" algn="just">
              <a:buFont typeface="Wingdings" panose="05000000000000000000" pitchFamily="2" charset="2"/>
              <a:buChar char="Ø"/>
            </a:pPr>
            <a:r>
              <a:rPr lang="en-US" dirty="0" smtClean="0">
                <a:latin typeface="OCR A Extended" panose="02010509020102010303" pitchFamily="50" charset="0"/>
              </a:rPr>
              <a:t>Routers</a:t>
            </a:r>
            <a:endParaRPr lang="en-US" dirty="0">
              <a:latin typeface="OCR A Extended" panose="02010509020102010303" pitchFamily="50" charset="0"/>
            </a:endParaRPr>
          </a:p>
        </p:txBody>
      </p:sp>
      <p:sp>
        <p:nvSpPr>
          <p:cNvPr id="6" name="Slide Number Placeholder 5"/>
          <p:cNvSpPr>
            <a:spLocks noGrp="1"/>
          </p:cNvSpPr>
          <p:nvPr>
            <p:ph type="sldNum" sz="quarter" idx="10"/>
          </p:nvPr>
        </p:nvSpPr>
        <p:spPr/>
        <p:txBody>
          <a:bodyPr/>
          <a:lstStyle/>
          <a:p>
            <a:r>
              <a:rPr lang="en-US" dirty="0" smtClean="0"/>
              <a:t>PAGE </a:t>
            </a:r>
            <a:fld id="{4A9B5881-4007-4345-955A-79C2656F0C49}" type="slidenum">
              <a:rPr lang="en-US" smtClean="0"/>
              <a:pPr/>
              <a:t>37</a:t>
            </a:fld>
            <a:endParaRPr lang="en-US" dirty="0"/>
          </a:p>
        </p:txBody>
      </p:sp>
      <p:pic>
        <p:nvPicPr>
          <p:cNvPr id="5" name="Graphic 3" descr="Lightbulb icon">
            <a:extLst>
              <a:ext uri="{FF2B5EF4-FFF2-40B4-BE49-F238E27FC236}">
                <a16:creationId xmlns:a16="http://schemas.microsoft.com/office/drawing/2014/main" id="{5E124F8C-3984-4EEC-9BA8-3B255731F2B0}"/>
              </a:ext>
            </a:extLst>
          </p:cNvPr>
          <p:cNvPicPr>
            <a:picLocks noChangeAspect="1"/>
          </p:cNvPicPr>
          <p:nvPr/>
        </p:nvPicPr>
        <p:blipFill>
          <a:blip r:embed="rId2">
            <a:extLst>
              <a:ext uri="{96DAC541-7B7A-43D3-8B79-37D633B846F1}">
                <asvg:svgBlip xmlns:asvg="http://schemas.microsoft.com/office/drawing/2016/SVG/main" xmlns="" r:embed="rId4"/>
              </a:ext>
            </a:extLst>
          </a:blip>
          <a:stretch>
            <a:fillRect/>
          </a:stretch>
        </p:blipFill>
        <p:spPr>
          <a:xfrm>
            <a:off x="10663239" y="-1"/>
            <a:ext cx="1528761" cy="1528761"/>
          </a:xfrm>
          <a:prstGeom prst="rect">
            <a:avLst/>
          </a:prstGeom>
        </p:spPr>
      </p:pic>
    </p:spTree>
    <p:extLst>
      <p:ext uri="{BB962C8B-B14F-4D97-AF65-F5344CB8AC3E}">
        <p14:creationId xmlns:p14="http://schemas.microsoft.com/office/powerpoint/2010/main" val="218692280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58AE6-56F6-44E8-8BBF-23277B1773E4}"/>
              </a:ext>
            </a:extLst>
          </p:cNvPr>
          <p:cNvSpPr>
            <a:spLocks noGrp="1"/>
          </p:cNvSpPr>
          <p:nvPr>
            <p:ph type="title"/>
          </p:nvPr>
        </p:nvSpPr>
        <p:spPr>
          <a:xfrm>
            <a:off x="0" y="0"/>
            <a:ext cx="12192000" cy="1528763"/>
          </a:xfrm>
        </p:spPr>
        <p:txBody>
          <a:bodyPr/>
          <a:lstStyle/>
          <a:p>
            <a:pPr algn="ctr"/>
            <a:r>
              <a:rPr lang="en-US" sz="4800" b="1" dirty="0" smtClean="0">
                <a:solidFill>
                  <a:schemeClr val="bg1"/>
                </a:solidFill>
                <a:latin typeface="OCR A Extended" panose="02010509020102010303" pitchFamily="50" charset="0"/>
              </a:rPr>
              <a:t>network infrastructure cont...</a:t>
            </a:r>
            <a:endParaRPr lang="en-US" sz="4800" b="1" dirty="0">
              <a:solidFill>
                <a:schemeClr val="bg1"/>
              </a:solidFill>
              <a:latin typeface="OCR A Extended" panose="02010509020102010303" pitchFamily="50" charset="0"/>
            </a:endParaRPr>
          </a:p>
        </p:txBody>
      </p:sp>
      <p:sp>
        <p:nvSpPr>
          <p:cNvPr id="4" name="Content Placeholder 3">
            <a:extLst>
              <a:ext uri="{FF2B5EF4-FFF2-40B4-BE49-F238E27FC236}">
                <a16:creationId xmlns:a16="http://schemas.microsoft.com/office/drawing/2014/main" id="{8B863B31-6429-468C-9624-0D0BBDBACA62}"/>
              </a:ext>
            </a:extLst>
          </p:cNvPr>
          <p:cNvSpPr>
            <a:spLocks noGrp="1"/>
          </p:cNvSpPr>
          <p:nvPr>
            <p:ph idx="1"/>
          </p:nvPr>
        </p:nvSpPr>
        <p:spPr>
          <a:xfrm>
            <a:off x="0" y="1552066"/>
            <a:ext cx="12192000" cy="3729797"/>
          </a:xfrm>
        </p:spPr>
        <p:txBody>
          <a:bodyPr>
            <a:normAutofit/>
          </a:bodyPr>
          <a:lstStyle/>
          <a:p>
            <a:pPr algn="just">
              <a:buFont typeface="Wingdings" panose="05000000000000000000" pitchFamily="2" charset="2"/>
              <a:buChar char="Ø"/>
            </a:pPr>
            <a:r>
              <a:rPr lang="en-US" dirty="0">
                <a:latin typeface="OCR A Extended" panose="02010509020102010303" pitchFamily="50" charset="0"/>
              </a:rPr>
              <a:t>Nearly all of these devices depend on a media access control or an Internet Protocol (IP) address to deliver data on the network</a:t>
            </a:r>
            <a:r>
              <a:rPr lang="en-US" dirty="0" smtClean="0">
                <a:latin typeface="OCR A Extended" panose="02010509020102010303" pitchFamily="50" charset="0"/>
              </a:rPr>
              <a:t>.</a:t>
            </a:r>
          </a:p>
          <a:p>
            <a:pPr algn="just">
              <a:buFont typeface="Wingdings" panose="05000000000000000000" pitchFamily="2" charset="2"/>
              <a:buChar char="Ø"/>
            </a:pPr>
            <a:endParaRPr lang="en-US" dirty="0" smtClean="0">
              <a:latin typeface="OCR A Extended" panose="02010509020102010303" pitchFamily="50" charset="0"/>
            </a:endParaRPr>
          </a:p>
          <a:p>
            <a:pPr marL="0" indent="0" algn="just">
              <a:buNone/>
            </a:pPr>
            <a:r>
              <a:rPr lang="en-US" b="1" dirty="0">
                <a:latin typeface="OCR A Extended" panose="02010509020102010303" pitchFamily="50" charset="0"/>
              </a:rPr>
              <a:t>What is a media access control address?</a:t>
            </a:r>
          </a:p>
          <a:p>
            <a:pPr algn="just">
              <a:buFont typeface="Wingdings" panose="05000000000000000000" pitchFamily="2" charset="2"/>
              <a:buChar char="Ø"/>
            </a:pPr>
            <a:r>
              <a:rPr lang="en-US" dirty="0">
                <a:latin typeface="OCR A Extended" panose="02010509020102010303" pitchFamily="50" charset="0"/>
              </a:rPr>
              <a:t>The media access control (MAC) address is a unique identifier assigned to every network-enabled device at the time of manufacture. </a:t>
            </a:r>
            <a:endParaRPr lang="en-US" dirty="0" smtClean="0">
              <a:latin typeface="OCR A Extended" panose="02010509020102010303" pitchFamily="50" charset="0"/>
            </a:endParaRPr>
          </a:p>
          <a:p>
            <a:pPr algn="just">
              <a:buFont typeface="Wingdings" panose="05000000000000000000" pitchFamily="2" charset="2"/>
              <a:buChar char="Ø"/>
            </a:pPr>
            <a:r>
              <a:rPr lang="en-US" dirty="0" smtClean="0">
                <a:latin typeface="OCR A Extended" panose="02010509020102010303" pitchFamily="50" charset="0"/>
              </a:rPr>
              <a:t>It's </a:t>
            </a:r>
            <a:r>
              <a:rPr lang="en-US" dirty="0">
                <a:latin typeface="OCR A Extended" panose="02010509020102010303" pitchFamily="50" charset="0"/>
              </a:rPr>
              <a:t>sometimes referred to as the </a:t>
            </a:r>
            <a:r>
              <a:rPr lang="en-US" dirty="0" smtClean="0">
                <a:latin typeface="OCR A Extended" panose="02010509020102010303" pitchFamily="50" charset="0"/>
              </a:rPr>
              <a:t>burnt-in </a:t>
            </a:r>
            <a:r>
              <a:rPr lang="en-US" dirty="0">
                <a:latin typeface="OCR A Extended" panose="02010509020102010303" pitchFamily="50" charset="0"/>
              </a:rPr>
              <a:t>address, the Ethernet hardware address, or a physical address.</a:t>
            </a:r>
          </a:p>
        </p:txBody>
      </p:sp>
      <p:sp>
        <p:nvSpPr>
          <p:cNvPr id="6" name="Slide Number Placeholder 5"/>
          <p:cNvSpPr>
            <a:spLocks noGrp="1"/>
          </p:cNvSpPr>
          <p:nvPr>
            <p:ph type="sldNum" sz="quarter" idx="10"/>
          </p:nvPr>
        </p:nvSpPr>
        <p:spPr/>
        <p:txBody>
          <a:bodyPr/>
          <a:lstStyle/>
          <a:p>
            <a:r>
              <a:rPr lang="en-US" dirty="0" smtClean="0"/>
              <a:t>PAGE </a:t>
            </a:r>
            <a:fld id="{4A9B5881-4007-4345-955A-79C2656F0C49}" type="slidenum">
              <a:rPr lang="en-US" smtClean="0"/>
              <a:pPr/>
              <a:t>38</a:t>
            </a:fld>
            <a:endParaRPr lang="en-US" dirty="0"/>
          </a:p>
        </p:txBody>
      </p:sp>
      <p:pic>
        <p:nvPicPr>
          <p:cNvPr id="5" name="Graphic 3" descr="Lightbulb icon">
            <a:extLst>
              <a:ext uri="{FF2B5EF4-FFF2-40B4-BE49-F238E27FC236}">
                <a16:creationId xmlns:a16="http://schemas.microsoft.com/office/drawing/2014/main" id="{5E124F8C-3984-4EEC-9BA8-3B255731F2B0}"/>
              </a:ext>
            </a:extLst>
          </p:cNvPr>
          <p:cNvPicPr>
            <a:picLocks noChangeAspect="1"/>
          </p:cNvPicPr>
          <p:nvPr/>
        </p:nvPicPr>
        <p:blipFill>
          <a:blip r:embed="rId2">
            <a:extLst>
              <a:ext uri="{96DAC541-7B7A-43D3-8B79-37D633B846F1}">
                <asvg:svgBlip xmlns:asvg="http://schemas.microsoft.com/office/drawing/2016/SVG/main" xmlns="" r:embed="rId4"/>
              </a:ext>
            </a:extLst>
          </a:blip>
          <a:stretch>
            <a:fillRect/>
          </a:stretch>
        </p:blipFill>
        <p:spPr>
          <a:xfrm>
            <a:off x="10893778" y="0"/>
            <a:ext cx="1298222" cy="1298222"/>
          </a:xfrm>
          <a:prstGeom prst="rect">
            <a:avLst/>
          </a:prstGeom>
        </p:spPr>
      </p:pic>
    </p:spTree>
    <p:extLst>
      <p:ext uri="{BB962C8B-B14F-4D97-AF65-F5344CB8AC3E}">
        <p14:creationId xmlns:p14="http://schemas.microsoft.com/office/powerpoint/2010/main" val="404289953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58AE6-56F6-44E8-8BBF-23277B1773E4}"/>
              </a:ext>
            </a:extLst>
          </p:cNvPr>
          <p:cNvSpPr>
            <a:spLocks noGrp="1"/>
          </p:cNvSpPr>
          <p:nvPr>
            <p:ph type="title"/>
          </p:nvPr>
        </p:nvSpPr>
        <p:spPr>
          <a:xfrm>
            <a:off x="0" y="0"/>
            <a:ext cx="12192000" cy="1528763"/>
          </a:xfrm>
        </p:spPr>
        <p:txBody>
          <a:bodyPr/>
          <a:lstStyle/>
          <a:p>
            <a:pPr algn="ctr"/>
            <a:r>
              <a:rPr lang="en-US" sz="4800" b="1" dirty="0" smtClean="0">
                <a:solidFill>
                  <a:schemeClr val="bg1"/>
                </a:solidFill>
                <a:latin typeface="OCR A Extended" panose="02010509020102010303" pitchFamily="50" charset="0"/>
              </a:rPr>
              <a:t>network infrastructure CONT...</a:t>
            </a:r>
            <a:endParaRPr lang="en-US" sz="4800" b="1" dirty="0">
              <a:solidFill>
                <a:schemeClr val="bg1"/>
              </a:solidFill>
              <a:latin typeface="OCR A Extended" panose="02010509020102010303" pitchFamily="50" charset="0"/>
            </a:endParaRPr>
          </a:p>
        </p:txBody>
      </p:sp>
      <p:pic>
        <p:nvPicPr>
          <p:cNvPr id="3" name="Content Placeholder 2"/>
          <p:cNvPicPr>
            <a:picLocks noGrp="1" noChangeAspect="1"/>
          </p:cNvPicPr>
          <p:nvPr>
            <p:ph idx="1"/>
          </p:nvPr>
        </p:nvPicPr>
        <p:blipFill>
          <a:blip r:embed="rId2"/>
          <a:stretch>
            <a:fillRect/>
          </a:stretch>
        </p:blipFill>
        <p:spPr>
          <a:xfrm>
            <a:off x="48128" y="1528760"/>
            <a:ext cx="5802780" cy="4583282"/>
          </a:xfrm>
          <a:prstGeom prst="rect">
            <a:avLst/>
          </a:prstGeom>
        </p:spPr>
      </p:pic>
      <p:sp>
        <p:nvSpPr>
          <p:cNvPr id="6" name="Slide Number Placeholder 5"/>
          <p:cNvSpPr>
            <a:spLocks noGrp="1"/>
          </p:cNvSpPr>
          <p:nvPr>
            <p:ph type="sldNum" sz="quarter" idx="10"/>
          </p:nvPr>
        </p:nvSpPr>
        <p:spPr/>
        <p:txBody>
          <a:bodyPr/>
          <a:lstStyle/>
          <a:p>
            <a:r>
              <a:rPr lang="en-US" dirty="0" smtClean="0"/>
              <a:t>PAGE </a:t>
            </a:r>
            <a:fld id="{4A9B5881-4007-4345-955A-79C2656F0C49}" type="slidenum">
              <a:rPr lang="en-US" smtClean="0"/>
              <a:pPr/>
              <a:t>39</a:t>
            </a:fld>
            <a:endParaRPr lang="en-US" dirty="0"/>
          </a:p>
        </p:txBody>
      </p:sp>
      <p:pic>
        <p:nvPicPr>
          <p:cNvPr id="5" name="Graphic 3" descr="Lightbulb icon">
            <a:extLst>
              <a:ext uri="{FF2B5EF4-FFF2-40B4-BE49-F238E27FC236}">
                <a16:creationId xmlns:a16="http://schemas.microsoft.com/office/drawing/2014/main" id="{5E124F8C-3984-4EEC-9BA8-3B255731F2B0}"/>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10880557" y="-1"/>
            <a:ext cx="1311443" cy="1311443"/>
          </a:xfrm>
          <a:prstGeom prst="rect">
            <a:avLst/>
          </a:prstGeom>
        </p:spPr>
      </p:pic>
      <p:sp>
        <p:nvSpPr>
          <p:cNvPr id="7" name="Rectangle 6"/>
          <p:cNvSpPr/>
          <p:nvPr/>
        </p:nvSpPr>
        <p:spPr>
          <a:xfrm>
            <a:off x="5850906" y="1528760"/>
            <a:ext cx="6341093" cy="4093428"/>
          </a:xfrm>
          <a:prstGeom prst="rect">
            <a:avLst/>
          </a:prstGeom>
        </p:spPr>
        <p:txBody>
          <a:bodyPr wrap="square">
            <a:spAutoFit/>
          </a:bodyPr>
          <a:lstStyle/>
          <a:p>
            <a:pPr marL="342900" indent="-342900">
              <a:buFont typeface="Wingdings" panose="05000000000000000000" pitchFamily="2" charset="2"/>
              <a:buChar char="ü"/>
            </a:pPr>
            <a:r>
              <a:rPr lang="en-US" sz="2000" dirty="0">
                <a:latin typeface="OCR A Extended" panose="02010509020102010303" pitchFamily="50" charset="0"/>
              </a:rPr>
              <a:t>The MAC address has a standard composition of six hexadecimal numbers separated by a colon or dash</a:t>
            </a:r>
            <a:r>
              <a:rPr lang="en-US" sz="2000" dirty="0" smtClean="0">
                <a:latin typeface="OCR A Extended" panose="02010509020102010303" pitchFamily="50" charset="0"/>
              </a:rPr>
              <a:t>.</a:t>
            </a:r>
          </a:p>
          <a:p>
            <a:r>
              <a:rPr lang="en-US" sz="2000" dirty="0" smtClean="0">
                <a:latin typeface="OCR A Extended" panose="02010509020102010303" pitchFamily="50" charset="0"/>
              </a:rPr>
              <a:t> </a:t>
            </a:r>
          </a:p>
          <a:p>
            <a:pPr marL="342900" indent="-342900">
              <a:buFont typeface="Wingdings" panose="05000000000000000000" pitchFamily="2" charset="2"/>
              <a:buChar char="ü"/>
            </a:pPr>
            <a:r>
              <a:rPr lang="en-US" sz="2000" dirty="0" smtClean="0">
                <a:latin typeface="OCR A Extended" panose="02010509020102010303" pitchFamily="50" charset="0"/>
              </a:rPr>
              <a:t>The </a:t>
            </a:r>
            <a:r>
              <a:rPr lang="en-US" sz="2000" dirty="0">
                <a:latin typeface="OCR A Extended" panose="02010509020102010303" pitchFamily="50" charset="0"/>
              </a:rPr>
              <a:t>first three numbers of the MAC address define the manufacturer's organizationally unique identifier (OUI) and the remaining three numbers uniquely identify the device</a:t>
            </a:r>
            <a:r>
              <a:rPr lang="en-US" sz="2000" dirty="0" smtClean="0">
                <a:latin typeface="OCR A Extended" panose="02010509020102010303" pitchFamily="50" charset="0"/>
              </a:rPr>
              <a:t>.</a:t>
            </a:r>
          </a:p>
          <a:p>
            <a:r>
              <a:rPr lang="en-US" sz="2000" dirty="0" smtClean="0">
                <a:latin typeface="OCR A Extended" panose="02010509020102010303" pitchFamily="50" charset="0"/>
              </a:rPr>
              <a:t> </a:t>
            </a:r>
          </a:p>
          <a:p>
            <a:pPr marL="342900" indent="-342900">
              <a:buFont typeface="Wingdings" panose="05000000000000000000" pitchFamily="2" charset="2"/>
              <a:buChar char="ü"/>
            </a:pPr>
            <a:r>
              <a:rPr lang="en-US" sz="2000" dirty="0" smtClean="0">
                <a:latin typeface="OCR A Extended" panose="02010509020102010303" pitchFamily="50" charset="0"/>
              </a:rPr>
              <a:t>For </a:t>
            </a:r>
            <a:r>
              <a:rPr lang="en-US" sz="2000" dirty="0">
                <a:latin typeface="OCR A Extended" panose="02010509020102010303" pitchFamily="50" charset="0"/>
              </a:rPr>
              <a:t>example, if the MAC address is AA-6A-BA-2B-68-C1 then the OUI is AA-6A-BA and 2B-68-C1 is the device ID.</a:t>
            </a:r>
            <a:endParaRPr lang="en-GB" sz="2000" dirty="0">
              <a:latin typeface="OCR A Extended" panose="02010509020102010303" pitchFamily="50" charset="0"/>
            </a:endParaRPr>
          </a:p>
        </p:txBody>
      </p:sp>
    </p:spTree>
    <p:extLst>
      <p:ext uri="{BB962C8B-B14F-4D97-AF65-F5344CB8AC3E}">
        <p14:creationId xmlns:p14="http://schemas.microsoft.com/office/powerpoint/2010/main" val="87498740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9CD3E-5E33-4EB5-A2CE-C636605E633F}"/>
              </a:ext>
            </a:extLst>
          </p:cNvPr>
          <p:cNvSpPr>
            <a:spLocks noGrp="1"/>
          </p:cNvSpPr>
          <p:nvPr>
            <p:ph type="title"/>
          </p:nvPr>
        </p:nvSpPr>
        <p:spPr>
          <a:xfrm>
            <a:off x="11289" y="67734"/>
            <a:ext cx="3273778" cy="6049106"/>
          </a:xfrm>
          <a:solidFill>
            <a:schemeClr val="accent2">
              <a:lumMod val="50000"/>
            </a:schemeClr>
          </a:solidFill>
        </p:spPr>
        <p:txBody>
          <a:bodyPr>
            <a:normAutofit/>
          </a:bodyPr>
          <a:lstStyle/>
          <a:p>
            <a:r>
              <a:rPr lang="en-US" sz="4000" dirty="0" smtClean="0">
                <a:solidFill>
                  <a:schemeClr val="bg1"/>
                </a:solidFill>
                <a:latin typeface="OCR A Extended" panose="02010509020102010303" pitchFamily="50" charset="0"/>
              </a:rPr>
              <a:t>Course Objective.</a:t>
            </a:r>
            <a:br>
              <a:rPr lang="en-US" sz="4000" dirty="0" smtClean="0">
                <a:solidFill>
                  <a:schemeClr val="bg1"/>
                </a:solidFill>
                <a:latin typeface="OCR A Extended" panose="02010509020102010303" pitchFamily="50" charset="0"/>
              </a:rPr>
            </a:br>
            <a:endParaRPr lang="en-US" sz="4000" dirty="0">
              <a:solidFill>
                <a:schemeClr val="bg1"/>
              </a:solidFill>
              <a:latin typeface="OCR A Extended" panose="02010509020102010303" pitchFamily="50" charset="0"/>
            </a:endParaRPr>
          </a:p>
        </p:txBody>
      </p:sp>
      <p:pic>
        <p:nvPicPr>
          <p:cNvPr id="5" name="Graphic 4" descr="Man and Woman icon">
            <a:extLst>
              <a:ext uri="{FF2B5EF4-FFF2-40B4-BE49-F238E27FC236}">
                <a16:creationId xmlns:a16="http://schemas.microsoft.com/office/drawing/2014/main" id="{2DED0F48-76A7-437D-9746-E2DF97A1CB06}"/>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980675" y="4994390"/>
            <a:ext cx="1122450" cy="1122450"/>
          </a:xfrm>
          <a:prstGeom prst="rect">
            <a:avLst/>
          </a:prstGeom>
        </p:spPr>
      </p:pic>
      <p:sp>
        <p:nvSpPr>
          <p:cNvPr id="3" name="Content Placeholder 2">
            <a:extLst>
              <a:ext uri="{FF2B5EF4-FFF2-40B4-BE49-F238E27FC236}">
                <a16:creationId xmlns:a16="http://schemas.microsoft.com/office/drawing/2014/main" id="{C3C0199F-A274-44C6-BF37-784A855E6EEA}"/>
              </a:ext>
            </a:extLst>
          </p:cNvPr>
          <p:cNvSpPr>
            <a:spLocks noGrp="1"/>
          </p:cNvSpPr>
          <p:nvPr>
            <p:ph idx="1"/>
          </p:nvPr>
        </p:nvSpPr>
        <p:spPr>
          <a:xfrm>
            <a:off x="3285066" y="1467556"/>
            <a:ext cx="8906931" cy="4581552"/>
          </a:xfrm>
        </p:spPr>
        <p:txBody>
          <a:bodyPr>
            <a:normAutofit/>
          </a:bodyPr>
          <a:lstStyle/>
          <a:p>
            <a:pPr lvl="0"/>
            <a:r>
              <a:rPr lang="en-US" dirty="0" smtClean="0">
                <a:solidFill>
                  <a:srgbClr val="000000"/>
                </a:solidFill>
                <a:latin typeface="OCR A Extended" panose="02010509020102010303" pitchFamily="50" charset="0"/>
                <a:ea typeface="Tahoma" panose="020B0604030504040204" pitchFamily="34" charset="0"/>
                <a:cs typeface="Tahoma" panose="020B0604030504040204" pitchFamily="34" charset="0"/>
              </a:rPr>
              <a:t>Describe </a:t>
            </a:r>
            <a:r>
              <a:rPr lang="en-US" dirty="0">
                <a:solidFill>
                  <a:srgbClr val="000000"/>
                </a:solidFill>
                <a:latin typeface="OCR A Extended" panose="02010509020102010303" pitchFamily="50" charset="0"/>
                <a:ea typeface="Tahoma" panose="020B0604030504040204" pitchFamily="34" charset="0"/>
                <a:cs typeface="Tahoma" panose="020B0604030504040204" pitchFamily="34" charset="0"/>
              </a:rPr>
              <a:t>the function and operation of </a:t>
            </a:r>
            <a:r>
              <a:rPr lang="en-US" dirty="0" smtClean="0">
                <a:solidFill>
                  <a:srgbClr val="000000"/>
                </a:solidFill>
                <a:latin typeface="OCR A Extended" panose="02010509020102010303" pitchFamily="50" charset="0"/>
                <a:ea typeface="Tahoma" panose="020B0604030504040204" pitchFamily="34" charset="0"/>
                <a:cs typeface="Tahoma" panose="020B0604030504040204" pitchFamily="34" charset="0"/>
              </a:rPr>
              <a:t>network devices.</a:t>
            </a:r>
          </a:p>
          <a:p>
            <a:pPr lvl="0"/>
            <a:r>
              <a:rPr lang="en-US" dirty="0" smtClean="0">
                <a:solidFill>
                  <a:srgbClr val="000000"/>
                </a:solidFill>
                <a:latin typeface="OCR A Extended" panose="02010509020102010303" pitchFamily="50" charset="0"/>
                <a:ea typeface="Tahoma" panose="020B0604030504040204" pitchFamily="34" charset="0"/>
                <a:cs typeface="Tahoma" panose="020B0604030504040204" pitchFamily="34" charset="0"/>
              </a:rPr>
              <a:t>Describe </a:t>
            </a:r>
            <a:r>
              <a:rPr lang="en-US" dirty="0">
                <a:solidFill>
                  <a:srgbClr val="000000"/>
                </a:solidFill>
                <a:latin typeface="OCR A Extended" panose="02010509020102010303" pitchFamily="50" charset="0"/>
                <a:ea typeface="Tahoma" panose="020B0604030504040204" pitchFamily="34" charset="0"/>
                <a:cs typeface="Tahoma" panose="020B0604030504040204" pitchFamily="34" charset="0"/>
              </a:rPr>
              <a:t>the functionality of </a:t>
            </a:r>
            <a:r>
              <a:rPr lang="en-US" dirty="0" smtClean="0">
                <a:solidFill>
                  <a:srgbClr val="000000"/>
                </a:solidFill>
                <a:latin typeface="OCR A Extended" panose="02010509020102010303" pitchFamily="50" charset="0"/>
                <a:ea typeface="Tahoma" panose="020B0604030504040204" pitchFamily="34" charset="0"/>
                <a:cs typeface="Tahoma" panose="020B0604030504040204" pitchFamily="34" charset="0"/>
              </a:rPr>
              <a:t>networks</a:t>
            </a:r>
          </a:p>
          <a:p>
            <a:pPr lvl="0"/>
            <a:r>
              <a:rPr lang="en-US" dirty="0" smtClean="0">
                <a:solidFill>
                  <a:srgbClr val="000000"/>
                </a:solidFill>
                <a:latin typeface="OCR A Extended" panose="02010509020102010303" pitchFamily="50" charset="0"/>
                <a:ea typeface="Tahoma" panose="020B0604030504040204" pitchFamily="34" charset="0"/>
                <a:cs typeface="Tahoma" panose="020B0604030504040204" pitchFamily="34" charset="0"/>
              </a:rPr>
              <a:t>Identify </a:t>
            </a:r>
            <a:r>
              <a:rPr lang="en-US" dirty="0">
                <a:solidFill>
                  <a:srgbClr val="000000"/>
                </a:solidFill>
                <a:latin typeface="OCR A Extended" panose="02010509020102010303" pitchFamily="50" charset="0"/>
                <a:ea typeface="Tahoma" panose="020B0604030504040204" pitchFamily="34" charset="0"/>
                <a:cs typeface="Tahoma" panose="020B0604030504040204" pitchFamily="34" charset="0"/>
              </a:rPr>
              <a:t>the possible media types for </a:t>
            </a:r>
            <a:r>
              <a:rPr lang="en-US" dirty="0" smtClean="0">
                <a:solidFill>
                  <a:srgbClr val="000000"/>
                </a:solidFill>
                <a:latin typeface="OCR A Extended" panose="02010509020102010303" pitchFamily="50" charset="0"/>
                <a:ea typeface="Tahoma" panose="020B0604030504040204" pitchFamily="34" charset="0"/>
                <a:cs typeface="Tahoma" panose="020B0604030504040204" pitchFamily="34" charset="0"/>
              </a:rPr>
              <a:t>network connections</a:t>
            </a:r>
          </a:p>
          <a:p>
            <a:r>
              <a:rPr lang="en-US" dirty="0">
                <a:latin typeface="OCR A Extended" panose="02010509020102010303" pitchFamily="50" charset="0"/>
              </a:rPr>
              <a:t>Describe the differences between </a:t>
            </a:r>
            <a:r>
              <a:rPr lang="en-US" dirty="0" smtClean="0">
                <a:latin typeface="OCR A Extended" panose="02010509020102010303" pitchFamily="50" charset="0"/>
              </a:rPr>
              <a:t>Networks.</a:t>
            </a:r>
            <a:endParaRPr lang="en-US" dirty="0">
              <a:latin typeface="OCR A Extended" panose="02010509020102010303" pitchFamily="50" charset="0"/>
            </a:endParaRPr>
          </a:p>
          <a:p>
            <a:r>
              <a:rPr lang="en-US" dirty="0">
                <a:latin typeface="OCR A Extended" panose="02010509020102010303" pitchFamily="50" charset="0"/>
              </a:rPr>
              <a:t>List the different network protocols and network standards.</a:t>
            </a:r>
          </a:p>
          <a:p>
            <a:pPr lvl="0">
              <a:buClr>
                <a:srgbClr val="B71E42"/>
              </a:buClr>
            </a:pPr>
            <a:r>
              <a:rPr lang="en-US" dirty="0" smtClean="0">
                <a:solidFill>
                  <a:prstClr val="black"/>
                </a:solidFill>
                <a:latin typeface="OCR A Extended" panose="02010509020102010303" pitchFamily="50" charset="0"/>
              </a:rPr>
              <a:t>Describe </a:t>
            </a:r>
            <a:r>
              <a:rPr lang="en-US" dirty="0">
                <a:solidFill>
                  <a:prstClr val="black"/>
                </a:solidFill>
                <a:latin typeface="OCR A Extended" panose="02010509020102010303" pitchFamily="50" charset="0"/>
              </a:rPr>
              <a:t>network communication concepts like the TCP/IP model, OSI </a:t>
            </a:r>
            <a:r>
              <a:rPr lang="en-US" dirty="0" err="1" smtClean="0">
                <a:solidFill>
                  <a:prstClr val="black"/>
                </a:solidFill>
                <a:latin typeface="OCR A Extended" panose="02010509020102010303" pitchFamily="50" charset="0"/>
              </a:rPr>
              <a:t>model,DNS</a:t>
            </a:r>
            <a:r>
              <a:rPr lang="en-US" dirty="0">
                <a:solidFill>
                  <a:prstClr val="black"/>
                </a:solidFill>
                <a:latin typeface="OCR A Extended" panose="02010509020102010303" pitchFamily="50" charset="0"/>
              </a:rPr>
              <a:t>, and ports</a:t>
            </a:r>
            <a:r>
              <a:rPr lang="en-US" dirty="0" smtClean="0">
                <a:solidFill>
                  <a:prstClr val="black"/>
                </a:solidFill>
                <a:latin typeface="OCR A Extended" panose="02010509020102010303" pitchFamily="50" charset="0"/>
              </a:rPr>
              <a:t>.</a:t>
            </a:r>
            <a:endParaRPr lang="en-US" dirty="0">
              <a:solidFill>
                <a:srgbClr val="000000"/>
              </a:solidFill>
              <a:latin typeface="OCR A Extended" panose="02010509020102010303" pitchFamily="50"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61439451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58AE6-56F6-44E8-8BBF-23277B1773E4}"/>
              </a:ext>
            </a:extLst>
          </p:cNvPr>
          <p:cNvSpPr>
            <a:spLocks noGrp="1"/>
          </p:cNvSpPr>
          <p:nvPr>
            <p:ph type="title"/>
          </p:nvPr>
        </p:nvSpPr>
        <p:spPr>
          <a:xfrm>
            <a:off x="0" y="0"/>
            <a:ext cx="12192000" cy="1528763"/>
          </a:xfrm>
        </p:spPr>
        <p:txBody>
          <a:bodyPr/>
          <a:lstStyle/>
          <a:p>
            <a:pPr algn="ctr"/>
            <a:r>
              <a:rPr lang="en-US" sz="4800" b="1" dirty="0" smtClean="0">
                <a:solidFill>
                  <a:schemeClr val="bg1"/>
                </a:solidFill>
                <a:latin typeface="OCR A Extended" panose="02010509020102010303" pitchFamily="50" charset="0"/>
              </a:rPr>
              <a:t>network infrastructure CONT...</a:t>
            </a:r>
            <a:endParaRPr lang="en-US" sz="4800" b="1" dirty="0">
              <a:solidFill>
                <a:schemeClr val="bg1"/>
              </a:solidFill>
              <a:latin typeface="OCR A Extended" panose="02010509020102010303" pitchFamily="50" charset="0"/>
            </a:endParaRPr>
          </a:p>
        </p:txBody>
      </p:sp>
      <p:sp>
        <p:nvSpPr>
          <p:cNvPr id="4" name="Content Placeholder 3">
            <a:extLst>
              <a:ext uri="{FF2B5EF4-FFF2-40B4-BE49-F238E27FC236}">
                <a16:creationId xmlns:a16="http://schemas.microsoft.com/office/drawing/2014/main" id="{8B863B31-6429-468C-9624-0D0BBDBACA62}"/>
              </a:ext>
            </a:extLst>
          </p:cNvPr>
          <p:cNvSpPr>
            <a:spLocks noGrp="1"/>
          </p:cNvSpPr>
          <p:nvPr>
            <p:ph idx="1"/>
          </p:nvPr>
        </p:nvSpPr>
        <p:spPr>
          <a:xfrm>
            <a:off x="0" y="1552066"/>
            <a:ext cx="12192000" cy="3729797"/>
          </a:xfrm>
        </p:spPr>
        <p:txBody>
          <a:bodyPr>
            <a:normAutofit/>
          </a:bodyPr>
          <a:lstStyle/>
          <a:p>
            <a:pPr marL="0" indent="0" algn="just">
              <a:buNone/>
            </a:pPr>
            <a:r>
              <a:rPr lang="en-US" b="1" dirty="0" smtClean="0">
                <a:latin typeface="OCR A Extended" panose="02010509020102010303" pitchFamily="50" charset="0"/>
              </a:rPr>
              <a:t>REPEATER</a:t>
            </a:r>
          </a:p>
          <a:p>
            <a:pPr algn="just">
              <a:buFont typeface="Wingdings" panose="05000000000000000000" pitchFamily="2" charset="2"/>
              <a:buChar char="Ø"/>
            </a:pPr>
            <a:r>
              <a:rPr lang="en-US" dirty="0" smtClean="0">
                <a:latin typeface="OCR A Extended" panose="02010509020102010303" pitchFamily="50" charset="0"/>
              </a:rPr>
              <a:t>A </a:t>
            </a:r>
            <a:r>
              <a:rPr lang="en-US" dirty="0">
                <a:latin typeface="OCR A Extended" panose="02010509020102010303" pitchFamily="50" charset="0"/>
              </a:rPr>
              <a:t>repeater is a two-port device that repeats network signals. Repeaters are used when network devices are some distance from each other. </a:t>
            </a:r>
            <a:endParaRPr lang="en-US" dirty="0" smtClean="0">
              <a:latin typeface="OCR A Extended" panose="02010509020102010303" pitchFamily="50" charset="0"/>
            </a:endParaRPr>
          </a:p>
        </p:txBody>
      </p:sp>
      <p:sp>
        <p:nvSpPr>
          <p:cNvPr id="6" name="Slide Number Placeholder 5"/>
          <p:cNvSpPr>
            <a:spLocks noGrp="1"/>
          </p:cNvSpPr>
          <p:nvPr>
            <p:ph type="sldNum" sz="quarter" idx="10"/>
          </p:nvPr>
        </p:nvSpPr>
        <p:spPr/>
        <p:txBody>
          <a:bodyPr/>
          <a:lstStyle/>
          <a:p>
            <a:r>
              <a:rPr lang="en-US" dirty="0" smtClean="0"/>
              <a:t>PAGE </a:t>
            </a:r>
            <a:fld id="{4A9B5881-4007-4345-955A-79C2656F0C49}" type="slidenum">
              <a:rPr lang="en-US" smtClean="0"/>
              <a:pPr/>
              <a:t>40</a:t>
            </a:fld>
            <a:endParaRPr lang="en-US" dirty="0"/>
          </a:p>
        </p:txBody>
      </p:sp>
      <p:pic>
        <p:nvPicPr>
          <p:cNvPr id="5" name="Graphic 3" descr="Lightbulb icon">
            <a:extLst>
              <a:ext uri="{FF2B5EF4-FFF2-40B4-BE49-F238E27FC236}">
                <a16:creationId xmlns:a16="http://schemas.microsoft.com/office/drawing/2014/main" id="{5E124F8C-3984-4EEC-9BA8-3B255731F2B0}"/>
              </a:ext>
            </a:extLst>
          </p:cNvPr>
          <p:cNvPicPr>
            <a:picLocks noChangeAspect="1"/>
          </p:cNvPicPr>
          <p:nvPr/>
        </p:nvPicPr>
        <p:blipFill>
          <a:blip r:embed="rId2">
            <a:extLst>
              <a:ext uri="{96DAC541-7B7A-43D3-8B79-37D633B846F1}">
                <asvg:svgBlip xmlns:asvg="http://schemas.microsoft.com/office/drawing/2016/SVG/main" xmlns="" r:embed="rId4"/>
              </a:ext>
            </a:extLst>
          </a:blip>
          <a:stretch>
            <a:fillRect/>
          </a:stretch>
        </p:blipFill>
        <p:spPr>
          <a:xfrm>
            <a:off x="10844462" y="0"/>
            <a:ext cx="1347538" cy="1347538"/>
          </a:xfrm>
          <a:prstGeom prst="rect">
            <a:avLst/>
          </a:prstGeom>
        </p:spPr>
      </p:pic>
      <p:pic>
        <p:nvPicPr>
          <p:cNvPr id="3" name="Picture 2"/>
          <p:cNvPicPr>
            <a:picLocks noChangeAspect="1"/>
          </p:cNvPicPr>
          <p:nvPr/>
        </p:nvPicPr>
        <p:blipFill>
          <a:blip r:embed="rId5"/>
          <a:stretch>
            <a:fillRect/>
          </a:stretch>
        </p:blipFill>
        <p:spPr>
          <a:xfrm>
            <a:off x="9436768" y="1576891"/>
            <a:ext cx="2743200" cy="1666875"/>
          </a:xfrm>
          <a:prstGeom prst="rect">
            <a:avLst/>
          </a:prstGeom>
        </p:spPr>
      </p:pic>
    </p:spTree>
    <p:extLst>
      <p:ext uri="{BB962C8B-B14F-4D97-AF65-F5344CB8AC3E}">
        <p14:creationId xmlns:p14="http://schemas.microsoft.com/office/powerpoint/2010/main" val="231363648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58AE6-56F6-44E8-8BBF-23277B1773E4}"/>
              </a:ext>
            </a:extLst>
          </p:cNvPr>
          <p:cNvSpPr>
            <a:spLocks noGrp="1"/>
          </p:cNvSpPr>
          <p:nvPr>
            <p:ph type="title"/>
          </p:nvPr>
        </p:nvSpPr>
        <p:spPr>
          <a:xfrm>
            <a:off x="0" y="0"/>
            <a:ext cx="12192000" cy="1528763"/>
          </a:xfrm>
        </p:spPr>
        <p:txBody>
          <a:bodyPr/>
          <a:lstStyle/>
          <a:p>
            <a:pPr algn="ctr"/>
            <a:r>
              <a:rPr lang="en-US" sz="4800" b="1" dirty="0" smtClean="0">
                <a:solidFill>
                  <a:schemeClr val="bg1"/>
                </a:solidFill>
                <a:latin typeface="OCR A Extended" panose="02010509020102010303" pitchFamily="50" charset="0"/>
              </a:rPr>
              <a:t>network infrastructure CONT...</a:t>
            </a:r>
            <a:endParaRPr lang="en-US" sz="4800" b="1" dirty="0">
              <a:solidFill>
                <a:schemeClr val="bg1"/>
              </a:solidFill>
              <a:latin typeface="OCR A Extended" panose="02010509020102010303" pitchFamily="50" charset="0"/>
            </a:endParaRPr>
          </a:p>
        </p:txBody>
      </p:sp>
      <p:sp>
        <p:nvSpPr>
          <p:cNvPr id="4" name="Content Placeholder 3">
            <a:extLst>
              <a:ext uri="{FF2B5EF4-FFF2-40B4-BE49-F238E27FC236}">
                <a16:creationId xmlns:a16="http://schemas.microsoft.com/office/drawing/2014/main" id="{8B863B31-6429-468C-9624-0D0BBDBACA62}"/>
              </a:ext>
            </a:extLst>
          </p:cNvPr>
          <p:cNvSpPr>
            <a:spLocks noGrp="1"/>
          </p:cNvSpPr>
          <p:nvPr>
            <p:ph idx="1"/>
          </p:nvPr>
        </p:nvSpPr>
        <p:spPr>
          <a:xfrm>
            <a:off x="0" y="1552066"/>
            <a:ext cx="12192000" cy="2896359"/>
          </a:xfrm>
        </p:spPr>
        <p:txBody>
          <a:bodyPr>
            <a:normAutofit/>
          </a:bodyPr>
          <a:lstStyle/>
          <a:p>
            <a:pPr marL="0" indent="0" algn="just">
              <a:buNone/>
            </a:pPr>
            <a:r>
              <a:rPr lang="en-US" b="1" dirty="0" smtClean="0">
                <a:latin typeface="OCR A Extended" panose="02010509020102010303" pitchFamily="50" charset="0"/>
              </a:rPr>
              <a:t>REPEATER</a:t>
            </a:r>
          </a:p>
          <a:p>
            <a:pPr algn="just">
              <a:buFont typeface="Wingdings" panose="05000000000000000000" pitchFamily="2" charset="2"/>
              <a:buChar char="Ø"/>
            </a:pPr>
            <a:r>
              <a:rPr lang="en-US" dirty="0" smtClean="0">
                <a:latin typeface="OCR A Extended" panose="02010509020102010303" pitchFamily="50" charset="0"/>
              </a:rPr>
              <a:t>A repeater </a:t>
            </a:r>
            <a:r>
              <a:rPr lang="en-US" dirty="0">
                <a:latin typeface="OCR A Extended" panose="02010509020102010303" pitchFamily="50" charset="0"/>
              </a:rPr>
              <a:t>doesn't modify or interpret data packets before it resends them, and it doesn't amplify the </a:t>
            </a:r>
            <a:r>
              <a:rPr lang="en-US" dirty="0" smtClean="0">
                <a:latin typeface="OCR A Extended" panose="02010509020102010303" pitchFamily="50" charset="0"/>
              </a:rPr>
              <a:t>signal. Instead</a:t>
            </a:r>
            <a:r>
              <a:rPr lang="en-US" dirty="0">
                <a:latin typeface="OCR A Extended" panose="02010509020102010303" pitchFamily="50" charset="0"/>
              </a:rPr>
              <a:t>, it regenerates the data packet at the original strength, bit by bit</a:t>
            </a:r>
            <a:r>
              <a:rPr lang="en-US" dirty="0" smtClean="0">
                <a:latin typeface="OCR A Extended" panose="02010509020102010303" pitchFamily="50" charset="0"/>
              </a:rPr>
              <a:t>.</a:t>
            </a:r>
          </a:p>
          <a:p>
            <a:pPr algn="just">
              <a:buFont typeface="Wingdings" panose="05000000000000000000" pitchFamily="2" charset="2"/>
              <a:buChar char="Ø"/>
            </a:pPr>
            <a:endParaRPr lang="en-US" dirty="0" smtClean="0">
              <a:latin typeface="OCR A Extended" panose="02010509020102010303" pitchFamily="50" charset="0"/>
            </a:endParaRPr>
          </a:p>
        </p:txBody>
      </p:sp>
      <p:sp>
        <p:nvSpPr>
          <p:cNvPr id="6" name="Slide Number Placeholder 5"/>
          <p:cNvSpPr>
            <a:spLocks noGrp="1"/>
          </p:cNvSpPr>
          <p:nvPr>
            <p:ph type="sldNum" sz="quarter" idx="10"/>
          </p:nvPr>
        </p:nvSpPr>
        <p:spPr/>
        <p:txBody>
          <a:bodyPr/>
          <a:lstStyle/>
          <a:p>
            <a:r>
              <a:rPr lang="en-US" dirty="0" smtClean="0"/>
              <a:t>PAGE </a:t>
            </a:r>
            <a:fld id="{4A9B5881-4007-4345-955A-79C2656F0C49}" type="slidenum">
              <a:rPr lang="en-US" smtClean="0"/>
              <a:pPr/>
              <a:t>41</a:t>
            </a:fld>
            <a:endParaRPr lang="en-US" dirty="0"/>
          </a:p>
        </p:txBody>
      </p:sp>
      <p:pic>
        <p:nvPicPr>
          <p:cNvPr id="5" name="Graphic 3" descr="Lightbulb icon">
            <a:extLst>
              <a:ext uri="{FF2B5EF4-FFF2-40B4-BE49-F238E27FC236}">
                <a16:creationId xmlns:a16="http://schemas.microsoft.com/office/drawing/2014/main" id="{5E124F8C-3984-4EEC-9BA8-3B255731F2B0}"/>
              </a:ext>
            </a:extLst>
          </p:cNvPr>
          <p:cNvPicPr>
            <a:picLocks noChangeAspect="1"/>
          </p:cNvPicPr>
          <p:nvPr/>
        </p:nvPicPr>
        <p:blipFill>
          <a:blip r:embed="rId2">
            <a:extLst>
              <a:ext uri="{96DAC541-7B7A-43D3-8B79-37D633B846F1}">
                <asvg:svgBlip xmlns:asvg="http://schemas.microsoft.com/office/drawing/2016/SVG/main" xmlns="" r:embed="rId4"/>
              </a:ext>
            </a:extLst>
          </a:blip>
          <a:stretch>
            <a:fillRect/>
          </a:stretch>
        </p:blipFill>
        <p:spPr>
          <a:xfrm>
            <a:off x="10844462" y="0"/>
            <a:ext cx="1347538" cy="1347538"/>
          </a:xfrm>
          <a:prstGeom prst="rect">
            <a:avLst/>
          </a:prstGeom>
        </p:spPr>
      </p:pic>
      <p:pic>
        <p:nvPicPr>
          <p:cNvPr id="3" name="Picture 2"/>
          <p:cNvPicPr>
            <a:picLocks noChangeAspect="1"/>
          </p:cNvPicPr>
          <p:nvPr/>
        </p:nvPicPr>
        <p:blipFill>
          <a:blip r:embed="rId5"/>
          <a:stretch>
            <a:fillRect/>
          </a:stretch>
        </p:blipFill>
        <p:spPr>
          <a:xfrm>
            <a:off x="9308432" y="4448425"/>
            <a:ext cx="2743200" cy="1666875"/>
          </a:xfrm>
          <a:prstGeom prst="rect">
            <a:avLst/>
          </a:prstGeom>
        </p:spPr>
      </p:pic>
    </p:spTree>
    <p:extLst>
      <p:ext uri="{BB962C8B-B14F-4D97-AF65-F5344CB8AC3E}">
        <p14:creationId xmlns:p14="http://schemas.microsoft.com/office/powerpoint/2010/main" val="207074304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58AE6-56F6-44E8-8BBF-23277B1773E4}"/>
              </a:ext>
            </a:extLst>
          </p:cNvPr>
          <p:cNvSpPr>
            <a:spLocks noGrp="1"/>
          </p:cNvSpPr>
          <p:nvPr>
            <p:ph type="title"/>
          </p:nvPr>
        </p:nvSpPr>
        <p:spPr>
          <a:xfrm>
            <a:off x="0" y="0"/>
            <a:ext cx="12192000" cy="1528763"/>
          </a:xfrm>
        </p:spPr>
        <p:txBody>
          <a:bodyPr/>
          <a:lstStyle/>
          <a:p>
            <a:pPr algn="ctr"/>
            <a:r>
              <a:rPr lang="en-US" sz="4800" b="1" dirty="0" smtClean="0">
                <a:solidFill>
                  <a:schemeClr val="bg1"/>
                </a:solidFill>
                <a:latin typeface="OCR A Extended" panose="02010509020102010303" pitchFamily="50" charset="0"/>
              </a:rPr>
              <a:t>network infrastructure CONT...</a:t>
            </a:r>
            <a:endParaRPr lang="en-US" sz="4800" b="1" dirty="0">
              <a:solidFill>
                <a:schemeClr val="bg1"/>
              </a:solidFill>
              <a:latin typeface="OCR A Extended" panose="02010509020102010303" pitchFamily="50" charset="0"/>
            </a:endParaRPr>
          </a:p>
        </p:txBody>
      </p:sp>
      <p:sp>
        <p:nvSpPr>
          <p:cNvPr id="4" name="Content Placeholder 3">
            <a:extLst>
              <a:ext uri="{FF2B5EF4-FFF2-40B4-BE49-F238E27FC236}">
                <a16:creationId xmlns:a16="http://schemas.microsoft.com/office/drawing/2014/main" id="{8B863B31-6429-468C-9624-0D0BBDBACA62}"/>
              </a:ext>
            </a:extLst>
          </p:cNvPr>
          <p:cNvSpPr>
            <a:spLocks noGrp="1"/>
          </p:cNvSpPr>
          <p:nvPr>
            <p:ph idx="1"/>
          </p:nvPr>
        </p:nvSpPr>
        <p:spPr>
          <a:xfrm>
            <a:off x="0" y="2490525"/>
            <a:ext cx="12192000" cy="2896359"/>
          </a:xfrm>
        </p:spPr>
        <p:txBody>
          <a:bodyPr>
            <a:normAutofit/>
          </a:bodyPr>
          <a:lstStyle/>
          <a:p>
            <a:pPr marL="0" indent="0" algn="just">
              <a:buNone/>
            </a:pPr>
            <a:r>
              <a:rPr lang="en-US" b="1" dirty="0" smtClean="0">
                <a:latin typeface="OCR A Extended" panose="02010509020102010303" pitchFamily="50" charset="0"/>
              </a:rPr>
              <a:t>BRIDGE.</a:t>
            </a:r>
          </a:p>
          <a:p>
            <a:pPr algn="just">
              <a:buFont typeface="Wingdings" panose="05000000000000000000" pitchFamily="2" charset="2"/>
              <a:buChar char="Ø"/>
            </a:pPr>
            <a:r>
              <a:rPr lang="en-US" dirty="0" smtClean="0">
                <a:latin typeface="OCR A Extended" panose="02010509020102010303" pitchFamily="50" charset="0"/>
              </a:rPr>
              <a:t>A </a:t>
            </a:r>
            <a:r>
              <a:rPr lang="en-US" dirty="0">
                <a:latin typeface="OCR A Extended" panose="02010509020102010303" pitchFamily="50" charset="0"/>
              </a:rPr>
              <a:t>bridge divides a network into network segments and can filter and forward data packets between these segments. </a:t>
            </a:r>
            <a:endParaRPr lang="en-US" dirty="0" smtClean="0">
              <a:latin typeface="OCR A Extended" panose="02010509020102010303" pitchFamily="50" charset="0"/>
            </a:endParaRPr>
          </a:p>
        </p:txBody>
      </p:sp>
      <p:sp>
        <p:nvSpPr>
          <p:cNvPr id="6" name="Slide Number Placeholder 5"/>
          <p:cNvSpPr>
            <a:spLocks noGrp="1"/>
          </p:cNvSpPr>
          <p:nvPr>
            <p:ph type="sldNum" sz="quarter" idx="10"/>
          </p:nvPr>
        </p:nvSpPr>
        <p:spPr/>
        <p:txBody>
          <a:bodyPr/>
          <a:lstStyle/>
          <a:p>
            <a:r>
              <a:rPr lang="en-US" dirty="0" smtClean="0"/>
              <a:t>PAGE </a:t>
            </a:r>
            <a:fld id="{4A9B5881-4007-4345-955A-79C2656F0C49}" type="slidenum">
              <a:rPr lang="en-US" smtClean="0"/>
              <a:pPr/>
              <a:t>42</a:t>
            </a:fld>
            <a:endParaRPr lang="en-US" dirty="0"/>
          </a:p>
        </p:txBody>
      </p:sp>
      <p:pic>
        <p:nvPicPr>
          <p:cNvPr id="5" name="Graphic 3" descr="Lightbulb icon">
            <a:extLst>
              <a:ext uri="{FF2B5EF4-FFF2-40B4-BE49-F238E27FC236}">
                <a16:creationId xmlns:a16="http://schemas.microsoft.com/office/drawing/2014/main" id="{5E124F8C-3984-4EEC-9BA8-3B255731F2B0}"/>
              </a:ext>
            </a:extLst>
          </p:cNvPr>
          <p:cNvPicPr>
            <a:picLocks noChangeAspect="1"/>
          </p:cNvPicPr>
          <p:nvPr/>
        </p:nvPicPr>
        <p:blipFill>
          <a:blip r:embed="rId2">
            <a:extLst>
              <a:ext uri="{96DAC541-7B7A-43D3-8B79-37D633B846F1}">
                <asvg:svgBlip xmlns:asvg="http://schemas.microsoft.com/office/drawing/2016/SVG/main" xmlns="" r:embed="rId4"/>
              </a:ext>
            </a:extLst>
          </a:blip>
          <a:stretch>
            <a:fillRect/>
          </a:stretch>
        </p:blipFill>
        <p:spPr>
          <a:xfrm>
            <a:off x="10844462" y="0"/>
            <a:ext cx="1347538" cy="1347538"/>
          </a:xfrm>
          <a:prstGeom prst="rect">
            <a:avLst/>
          </a:prstGeom>
        </p:spPr>
      </p:pic>
      <p:pic>
        <p:nvPicPr>
          <p:cNvPr id="8" name="Picture 7"/>
          <p:cNvPicPr>
            <a:picLocks noChangeAspect="1"/>
          </p:cNvPicPr>
          <p:nvPr/>
        </p:nvPicPr>
        <p:blipFill>
          <a:blip r:embed="rId5"/>
          <a:stretch>
            <a:fillRect/>
          </a:stretch>
        </p:blipFill>
        <p:spPr>
          <a:xfrm>
            <a:off x="8401802" y="1528763"/>
            <a:ext cx="3790198" cy="2142286"/>
          </a:xfrm>
          <a:prstGeom prst="rect">
            <a:avLst/>
          </a:prstGeom>
        </p:spPr>
      </p:pic>
    </p:spTree>
    <p:extLst>
      <p:ext uri="{BB962C8B-B14F-4D97-AF65-F5344CB8AC3E}">
        <p14:creationId xmlns:p14="http://schemas.microsoft.com/office/powerpoint/2010/main" val="15314029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58AE6-56F6-44E8-8BBF-23277B1773E4}"/>
              </a:ext>
            </a:extLst>
          </p:cNvPr>
          <p:cNvSpPr>
            <a:spLocks noGrp="1"/>
          </p:cNvSpPr>
          <p:nvPr>
            <p:ph type="title"/>
          </p:nvPr>
        </p:nvSpPr>
        <p:spPr>
          <a:xfrm>
            <a:off x="0" y="0"/>
            <a:ext cx="12192000" cy="1528763"/>
          </a:xfrm>
        </p:spPr>
        <p:txBody>
          <a:bodyPr/>
          <a:lstStyle/>
          <a:p>
            <a:pPr algn="ctr"/>
            <a:r>
              <a:rPr lang="en-US" sz="4800" b="1" dirty="0" smtClean="0">
                <a:solidFill>
                  <a:schemeClr val="bg1"/>
                </a:solidFill>
                <a:latin typeface="OCR A Extended" panose="02010509020102010303" pitchFamily="50" charset="0"/>
              </a:rPr>
              <a:t>network infrastructure CONT...</a:t>
            </a:r>
            <a:endParaRPr lang="en-US" sz="4800" b="1" dirty="0">
              <a:solidFill>
                <a:schemeClr val="bg1"/>
              </a:solidFill>
              <a:latin typeface="OCR A Extended" panose="02010509020102010303" pitchFamily="50" charset="0"/>
            </a:endParaRPr>
          </a:p>
        </p:txBody>
      </p:sp>
      <p:sp>
        <p:nvSpPr>
          <p:cNvPr id="4" name="Content Placeholder 3">
            <a:extLst>
              <a:ext uri="{FF2B5EF4-FFF2-40B4-BE49-F238E27FC236}">
                <a16:creationId xmlns:a16="http://schemas.microsoft.com/office/drawing/2014/main" id="{8B863B31-6429-468C-9624-0D0BBDBACA62}"/>
              </a:ext>
            </a:extLst>
          </p:cNvPr>
          <p:cNvSpPr>
            <a:spLocks noGrp="1"/>
          </p:cNvSpPr>
          <p:nvPr>
            <p:ph idx="1"/>
          </p:nvPr>
        </p:nvSpPr>
        <p:spPr>
          <a:xfrm>
            <a:off x="0" y="1552066"/>
            <a:ext cx="12192000" cy="2896359"/>
          </a:xfrm>
        </p:spPr>
        <p:txBody>
          <a:bodyPr>
            <a:normAutofit/>
          </a:bodyPr>
          <a:lstStyle/>
          <a:p>
            <a:pPr marL="0" indent="0" algn="just">
              <a:buNone/>
            </a:pPr>
            <a:r>
              <a:rPr lang="en-US" b="1" dirty="0">
                <a:latin typeface="OCR A Extended" panose="02010509020102010303" pitchFamily="50" charset="0"/>
              </a:rPr>
              <a:t>Hub</a:t>
            </a:r>
          </a:p>
          <a:p>
            <a:pPr algn="just">
              <a:buFont typeface="Wingdings" panose="05000000000000000000" pitchFamily="2" charset="2"/>
              <a:buChar char="Ø"/>
            </a:pPr>
            <a:r>
              <a:rPr lang="en-US" dirty="0">
                <a:latin typeface="OCR A Extended" panose="02010509020102010303" pitchFamily="50" charset="0"/>
              </a:rPr>
              <a:t>A hub acts as a multiport repeater on a network. Hubs are used to connect more than one device and structure the layout of a network</a:t>
            </a:r>
            <a:r>
              <a:rPr lang="en-US" dirty="0" smtClean="0">
                <a:latin typeface="OCR A Extended" panose="02010509020102010303" pitchFamily="50" charset="0"/>
              </a:rPr>
              <a:t>.</a:t>
            </a:r>
          </a:p>
          <a:p>
            <a:pPr algn="just">
              <a:buFont typeface="Wingdings" panose="05000000000000000000" pitchFamily="2" charset="2"/>
              <a:buChar char="Ø"/>
            </a:pPr>
            <a:endParaRPr lang="en-US" dirty="0" smtClean="0">
              <a:latin typeface="OCR A Extended" panose="02010509020102010303" pitchFamily="50" charset="0"/>
            </a:endParaRPr>
          </a:p>
          <a:p>
            <a:pPr algn="just">
              <a:buFont typeface="Wingdings" panose="05000000000000000000" pitchFamily="2" charset="2"/>
              <a:buChar char="Ø"/>
            </a:pPr>
            <a:r>
              <a:rPr lang="en-US" dirty="0">
                <a:latin typeface="OCR A Extended" panose="02010509020102010303" pitchFamily="50" charset="0"/>
              </a:rPr>
              <a:t>Hubs contain multiple ports that act as an input/output Ethernet connection between the hub and a network device. </a:t>
            </a:r>
          </a:p>
        </p:txBody>
      </p:sp>
      <p:sp>
        <p:nvSpPr>
          <p:cNvPr id="6" name="Slide Number Placeholder 5"/>
          <p:cNvSpPr>
            <a:spLocks noGrp="1"/>
          </p:cNvSpPr>
          <p:nvPr>
            <p:ph type="sldNum" sz="quarter" idx="10"/>
          </p:nvPr>
        </p:nvSpPr>
        <p:spPr/>
        <p:txBody>
          <a:bodyPr/>
          <a:lstStyle/>
          <a:p>
            <a:r>
              <a:rPr lang="en-US" dirty="0" smtClean="0"/>
              <a:t>PAGE </a:t>
            </a:r>
            <a:fld id="{4A9B5881-4007-4345-955A-79C2656F0C49}" type="slidenum">
              <a:rPr lang="en-US" smtClean="0"/>
              <a:pPr/>
              <a:t>43</a:t>
            </a:fld>
            <a:endParaRPr lang="en-US" dirty="0"/>
          </a:p>
        </p:txBody>
      </p:sp>
      <p:pic>
        <p:nvPicPr>
          <p:cNvPr id="5" name="Graphic 3" descr="Lightbulb icon">
            <a:extLst>
              <a:ext uri="{FF2B5EF4-FFF2-40B4-BE49-F238E27FC236}">
                <a16:creationId xmlns:a16="http://schemas.microsoft.com/office/drawing/2014/main" id="{5E124F8C-3984-4EEC-9BA8-3B255731F2B0}"/>
              </a:ext>
            </a:extLst>
          </p:cNvPr>
          <p:cNvPicPr>
            <a:picLocks noChangeAspect="1"/>
          </p:cNvPicPr>
          <p:nvPr/>
        </p:nvPicPr>
        <p:blipFill>
          <a:blip r:embed="rId2">
            <a:extLst>
              <a:ext uri="{96DAC541-7B7A-43D3-8B79-37D633B846F1}">
                <asvg:svgBlip xmlns:asvg="http://schemas.microsoft.com/office/drawing/2016/SVG/main" xmlns="" r:embed="rId4"/>
              </a:ext>
            </a:extLst>
          </a:blip>
          <a:stretch>
            <a:fillRect/>
          </a:stretch>
        </p:blipFill>
        <p:spPr>
          <a:xfrm>
            <a:off x="10844462" y="0"/>
            <a:ext cx="1347538" cy="1347538"/>
          </a:xfrm>
          <a:prstGeom prst="rect">
            <a:avLst/>
          </a:prstGeom>
        </p:spPr>
      </p:pic>
      <p:pic>
        <p:nvPicPr>
          <p:cNvPr id="3" name="Picture 2"/>
          <p:cNvPicPr>
            <a:picLocks noChangeAspect="1"/>
          </p:cNvPicPr>
          <p:nvPr/>
        </p:nvPicPr>
        <p:blipFill>
          <a:blip r:embed="rId5"/>
          <a:stretch>
            <a:fillRect/>
          </a:stretch>
        </p:blipFill>
        <p:spPr>
          <a:xfrm>
            <a:off x="9059779" y="4140432"/>
            <a:ext cx="3096125" cy="1962333"/>
          </a:xfrm>
          <a:prstGeom prst="rect">
            <a:avLst/>
          </a:prstGeom>
        </p:spPr>
      </p:pic>
    </p:spTree>
    <p:extLst>
      <p:ext uri="{BB962C8B-B14F-4D97-AF65-F5344CB8AC3E}">
        <p14:creationId xmlns:p14="http://schemas.microsoft.com/office/powerpoint/2010/main" val="383339052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58AE6-56F6-44E8-8BBF-23277B1773E4}"/>
              </a:ext>
            </a:extLst>
          </p:cNvPr>
          <p:cNvSpPr>
            <a:spLocks noGrp="1"/>
          </p:cNvSpPr>
          <p:nvPr>
            <p:ph type="title"/>
          </p:nvPr>
        </p:nvSpPr>
        <p:spPr>
          <a:xfrm>
            <a:off x="0" y="0"/>
            <a:ext cx="12192000" cy="1528763"/>
          </a:xfrm>
        </p:spPr>
        <p:txBody>
          <a:bodyPr/>
          <a:lstStyle/>
          <a:p>
            <a:pPr algn="ctr"/>
            <a:r>
              <a:rPr lang="en-US" sz="4800" b="1" dirty="0" smtClean="0">
                <a:solidFill>
                  <a:schemeClr val="bg1"/>
                </a:solidFill>
                <a:latin typeface="OCR A Extended" panose="02010509020102010303" pitchFamily="50" charset="0"/>
              </a:rPr>
              <a:t>network infrastructure CONT...</a:t>
            </a:r>
            <a:endParaRPr lang="en-US" sz="4800" b="1" dirty="0">
              <a:solidFill>
                <a:schemeClr val="bg1"/>
              </a:solidFill>
              <a:latin typeface="OCR A Extended" panose="02010509020102010303" pitchFamily="50" charset="0"/>
            </a:endParaRPr>
          </a:p>
        </p:txBody>
      </p:sp>
      <p:sp>
        <p:nvSpPr>
          <p:cNvPr id="4" name="Content Placeholder 3">
            <a:extLst>
              <a:ext uri="{FF2B5EF4-FFF2-40B4-BE49-F238E27FC236}">
                <a16:creationId xmlns:a16="http://schemas.microsoft.com/office/drawing/2014/main" id="{8B863B31-6429-468C-9624-0D0BBDBACA62}"/>
              </a:ext>
            </a:extLst>
          </p:cNvPr>
          <p:cNvSpPr>
            <a:spLocks noGrp="1"/>
          </p:cNvSpPr>
          <p:nvPr>
            <p:ph idx="1"/>
          </p:nvPr>
        </p:nvSpPr>
        <p:spPr>
          <a:xfrm>
            <a:off x="0" y="1552066"/>
            <a:ext cx="12192000" cy="2896359"/>
          </a:xfrm>
        </p:spPr>
        <p:txBody>
          <a:bodyPr>
            <a:normAutofit/>
          </a:bodyPr>
          <a:lstStyle/>
          <a:p>
            <a:pPr marL="0" indent="0" algn="just">
              <a:buNone/>
            </a:pPr>
            <a:r>
              <a:rPr lang="en-US" b="1" dirty="0">
                <a:latin typeface="OCR A Extended" panose="02010509020102010303" pitchFamily="50" charset="0"/>
              </a:rPr>
              <a:t>Hub</a:t>
            </a:r>
          </a:p>
          <a:p>
            <a:pPr algn="just">
              <a:buFont typeface="Wingdings" panose="05000000000000000000" pitchFamily="2" charset="2"/>
              <a:buChar char="Ø"/>
            </a:pPr>
            <a:r>
              <a:rPr lang="en-US" dirty="0" smtClean="0">
                <a:latin typeface="OCR A Extended" panose="02010509020102010303" pitchFamily="50" charset="0"/>
              </a:rPr>
              <a:t>A </a:t>
            </a:r>
            <a:r>
              <a:rPr lang="en-US" dirty="0">
                <a:latin typeface="OCR A Extended" panose="02010509020102010303" pitchFamily="50" charset="0"/>
              </a:rPr>
              <a:t>hub can operate at only one speed, which is the speed of the slowest network device on the network. It doesn't interpret or filter data packets and sends copies of each data packet to all attached devices.</a:t>
            </a:r>
            <a:endParaRPr lang="en-US" dirty="0" smtClean="0">
              <a:latin typeface="OCR A Extended" panose="02010509020102010303" pitchFamily="50" charset="0"/>
            </a:endParaRPr>
          </a:p>
        </p:txBody>
      </p:sp>
      <p:sp>
        <p:nvSpPr>
          <p:cNvPr id="6" name="Slide Number Placeholder 5"/>
          <p:cNvSpPr>
            <a:spLocks noGrp="1"/>
          </p:cNvSpPr>
          <p:nvPr>
            <p:ph type="sldNum" sz="quarter" idx="10"/>
          </p:nvPr>
        </p:nvSpPr>
        <p:spPr/>
        <p:txBody>
          <a:bodyPr/>
          <a:lstStyle/>
          <a:p>
            <a:r>
              <a:rPr lang="en-US" dirty="0" smtClean="0"/>
              <a:t>PAGE </a:t>
            </a:r>
            <a:fld id="{4A9B5881-4007-4345-955A-79C2656F0C49}" type="slidenum">
              <a:rPr lang="en-US" smtClean="0"/>
              <a:pPr/>
              <a:t>44</a:t>
            </a:fld>
            <a:endParaRPr lang="en-US" dirty="0"/>
          </a:p>
        </p:txBody>
      </p:sp>
      <p:pic>
        <p:nvPicPr>
          <p:cNvPr id="5" name="Graphic 3" descr="Lightbulb icon">
            <a:extLst>
              <a:ext uri="{FF2B5EF4-FFF2-40B4-BE49-F238E27FC236}">
                <a16:creationId xmlns:a16="http://schemas.microsoft.com/office/drawing/2014/main" id="{5E124F8C-3984-4EEC-9BA8-3B255731F2B0}"/>
              </a:ext>
            </a:extLst>
          </p:cNvPr>
          <p:cNvPicPr>
            <a:picLocks noChangeAspect="1"/>
          </p:cNvPicPr>
          <p:nvPr/>
        </p:nvPicPr>
        <p:blipFill>
          <a:blip r:embed="rId2">
            <a:extLst>
              <a:ext uri="{96DAC541-7B7A-43D3-8B79-37D633B846F1}">
                <asvg:svgBlip xmlns:asvg="http://schemas.microsoft.com/office/drawing/2016/SVG/main" xmlns="" r:embed="rId4"/>
              </a:ext>
            </a:extLst>
          </a:blip>
          <a:stretch>
            <a:fillRect/>
          </a:stretch>
        </p:blipFill>
        <p:spPr>
          <a:xfrm>
            <a:off x="10844462" y="0"/>
            <a:ext cx="1347538" cy="1347538"/>
          </a:xfrm>
          <a:prstGeom prst="rect">
            <a:avLst/>
          </a:prstGeom>
        </p:spPr>
      </p:pic>
      <p:pic>
        <p:nvPicPr>
          <p:cNvPr id="3" name="Picture 2"/>
          <p:cNvPicPr>
            <a:picLocks noChangeAspect="1"/>
          </p:cNvPicPr>
          <p:nvPr/>
        </p:nvPicPr>
        <p:blipFill>
          <a:blip r:embed="rId5"/>
          <a:stretch>
            <a:fillRect/>
          </a:stretch>
        </p:blipFill>
        <p:spPr>
          <a:xfrm>
            <a:off x="9059779" y="4140432"/>
            <a:ext cx="3096125" cy="1962333"/>
          </a:xfrm>
          <a:prstGeom prst="rect">
            <a:avLst/>
          </a:prstGeom>
        </p:spPr>
      </p:pic>
    </p:spTree>
    <p:extLst>
      <p:ext uri="{BB962C8B-B14F-4D97-AF65-F5344CB8AC3E}">
        <p14:creationId xmlns:p14="http://schemas.microsoft.com/office/powerpoint/2010/main" val="91352569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58AE6-56F6-44E8-8BBF-23277B1773E4}"/>
              </a:ext>
            </a:extLst>
          </p:cNvPr>
          <p:cNvSpPr>
            <a:spLocks noGrp="1"/>
          </p:cNvSpPr>
          <p:nvPr>
            <p:ph type="title"/>
          </p:nvPr>
        </p:nvSpPr>
        <p:spPr>
          <a:xfrm>
            <a:off x="0" y="0"/>
            <a:ext cx="12192000" cy="1528763"/>
          </a:xfrm>
        </p:spPr>
        <p:txBody>
          <a:bodyPr/>
          <a:lstStyle/>
          <a:p>
            <a:pPr algn="ctr"/>
            <a:r>
              <a:rPr lang="en-US" sz="4800" b="1" dirty="0" smtClean="0">
                <a:solidFill>
                  <a:schemeClr val="bg1"/>
                </a:solidFill>
                <a:latin typeface="OCR A Extended" panose="02010509020102010303" pitchFamily="50" charset="0"/>
              </a:rPr>
              <a:t>network infrastructure CONT...</a:t>
            </a:r>
            <a:endParaRPr lang="en-US" sz="4800" b="1" dirty="0">
              <a:solidFill>
                <a:schemeClr val="bg1"/>
              </a:solidFill>
              <a:latin typeface="OCR A Extended" panose="02010509020102010303" pitchFamily="50" charset="0"/>
            </a:endParaRPr>
          </a:p>
        </p:txBody>
      </p:sp>
      <p:sp>
        <p:nvSpPr>
          <p:cNvPr id="4" name="Content Placeholder 3">
            <a:extLst>
              <a:ext uri="{FF2B5EF4-FFF2-40B4-BE49-F238E27FC236}">
                <a16:creationId xmlns:a16="http://schemas.microsoft.com/office/drawing/2014/main" id="{8B863B31-6429-468C-9624-0D0BBDBACA62}"/>
              </a:ext>
            </a:extLst>
          </p:cNvPr>
          <p:cNvSpPr>
            <a:spLocks noGrp="1"/>
          </p:cNvSpPr>
          <p:nvPr>
            <p:ph idx="1"/>
          </p:nvPr>
        </p:nvSpPr>
        <p:spPr>
          <a:xfrm>
            <a:off x="0" y="1552066"/>
            <a:ext cx="12192000" cy="2896359"/>
          </a:xfrm>
        </p:spPr>
        <p:txBody>
          <a:bodyPr>
            <a:normAutofit/>
          </a:bodyPr>
          <a:lstStyle/>
          <a:p>
            <a:pPr marL="0" indent="0" algn="just">
              <a:buNone/>
            </a:pPr>
            <a:r>
              <a:rPr lang="en-US" b="1" dirty="0">
                <a:latin typeface="OCR A Extended" panose="02010509020102010303" pitchFamily="50" charset="0"/>
              </a:rPr>
              <a:t>Types of hubs</a:t>
            </a:r>
          </a:p>
          <a:p>
            <a:pPr algn="just">
              <a:buFont typeface="Wingdings" panose="05000000000000000000" pitchFamily="2" charset="2"/>
              <a:buChar char="Ø"/>
            </a:pPr>
            <a:r>
              <a:rPr lang="en-US" dirty="0">
                <a:latin typeface="OCR A Extended" panose="02010509020102010303" pitchFamily="50" charset="0"/>
              </a:rPr>
              <a:t>Fast Ethernet: </a:t>
            </a:r>
            <a:endParaRPr lang="en-US" dirty="0" smtClean="0">
              <a:latin typeface="OCR A Extended" panose="02010509020102010303" pitchFamily="50" charset="0"/>
            </a:endParaRPr>
          </a:p>
          <a:p>
            <a:pPr algn="just">
              <a:buFont typeface="Wingdings" panose="05000000000000000000" pitchFamily="2" charset="2"/>
              <a:buChar char="Ø"/>
            </a:pPr>
            <a:r>
              <a:rPr lang="en-US" dirty="0" smtClean="0">
                <a:latin typeface="OCR A Extended" panose="02010509020102010303" pitchFamily="50" charset="0"/>
              </a:rPr>
              <a:t>Dual </a:t>
            </a:r>
            <a:r>
              <a:rPr lang="en-US" dirty="0">
                <a:latin typeface="OCR A Extended" panose="02010509020102010303" pitchFamily="50" charset="0"/>
              </a:rPr>
              <a:t>speed</a:t>
            </a:r>
            <a:r>
              <a:rPr lang="en-US" dirty="0" smtClean="0">
                <a:latin typeface="OCR A Extended" panose="02010509020102010303" pitchFamily="50" charset="0"/>
              </a:rPr>
              <a:t>:</a:t>
            </a:r>
          </a:p>
        </p:txBody>
      </p:sp>
      <p:sp>
        <p:nvSpPr>
          <p:cNvPr id="6" name="Slide Number Placeholder 5"/>
          <p:cNvSpPr>
            <a:spLocks noGrp="1"/>
          </p:cNvSpPr>
          <p:nvPr>
            <p:ph type="sldNum" sz="quarter" idx="10"/>
          </p:nvPr>
        </p:nvSpPr>
        <p:spPr/>
        <p:txBody>
          <a:bodyPr/>
          <a:lstStyle/>
          <a:p>
            <a:r>
              <a:rPr lang="en-US" dirty="0" smtClean="0"/>
              <a:t>PAGE </a:t>
            </a:r>
            <a:fld id="{4A9B5881-4007-4345-955A-79C2656F0C49}" type="slidenum">
              <a:rPr lang="en-US" smtClean="0"/>
              <a:pPr/>
              <a:t>45</a:t>
            </a:fld>
            <a:endParaRPr lang="en-US" dirty="0"/>
          </a:p>
        </p:txBody>
      </p:sp>
      <p:pic>
        <p:nvPicPr>
          <p:cNvPr id="5" name="Graphic 3" descr="Lightbulb icon">
            <a:extLst>
              <a:ext uri="{FF2B5EF4-FFF2-40B4-BE49-F238E27FC236}">
                <a16:creationId xmlns:a16="http://schemas.microsoft.com/office/drawing/2014/main" id="{5E124F8C-3984-4EEC-9BA8-3B255731F2B0}"/>
              </a:ext>
            </a:extLst>
          </p:cNvPr>
          <p:cNvPicPr>
            <a:picLocks noChangeAspect="1"/>
          </p:cNvPicPr>
          <p:nvPr/>
        </p:nvPicPr>
        <p:blipFill>
          <a:blip r:embed="rId2">
            <a:extLst>
              <a:ext uri="{96DAC541-7B7A-43D3-8B79-37D633B846F1}">
                <asvg:svgBlip xmlns:asvg="http://schemas.microsoft.com/office/drawing/2016/SVG/main" xmlns="" r:embed="rId4"/>
              </a:ext>
            </a:extLst>
          </a:blip>
          <a:stretch>
            <a:fillRect/>
          </a:stretch>
        </p:blipFill>
        <p:spPr>
          <a:xfrm>
            <a:off x="10844462" y="0"/>
            <a:ext cx="1347538" cy="1347538"/>
          </a:xfrm>
          <a:prstGeom prst="rect">
            <a:avLst/>
          </a:prstGeom>
        </p:spPr>
      </p:pic>
      <p:pic>
        <p:nvPicPr>
          <p:cNvPr id="3" name="Picture 2"/>
          <p:cNvPicPr>
            <a:picLocks noChangeAspect="1"/>
          </p:cNvPicPr>
          <p:nvPr/>
        </p:nvPicPr>
        <p:blipFill>
          <a:blip r:embed="rId5"/>
          <a:stretch>
            <a:fillRect/>
          </a:stretch>
        </p:blipFill>
        <p:spPr>
          <a:xfrm>
            <a:off x="9059779" y="4140432"/>
            <a:ext cx="3096125" cy="1962333"/>
          </a:xfrm>
          <a:prstGeom prst="rect">
            <a:avLst/>
          </a:prstGeom>
        </p:spPr>
      </p:pic>
    </p:spTree>
    <p:extLst>
      <p:ext uri="{BB962C8B-B14F-4D97-AF65-F5344CB8AC3E}">
        <p14:creationId xmlns:p14="http://schemas.microsoft.com/office/powerpoint/2010/main" val="84593582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58AE6-56F6-44E8-8BBF-23277B1773E4}"/>
              </a:ext>
            </a:extLst>
          </p:cNvPr>
          <p:cNvSpPr>
            <a:spLocks noGrp="1"/>
          </p:cNvSpPr>
          <p:nvPr>
            <p:ph type="title"/>
          </p:nvPr>
        </p:nvSpPr>
        <p:spPr>
          <a:xfrm>
            <a:off x="0" y="0"/>
            <a:ext cx="12192000" cy="1528763"/>
          </a:xfrm>
        </p:spPr>
        <p:txBody>
          <a:bodyPr/>
          <a:lstStyle/>
          <a:p>
            <a:pPr algn="ctr"/>
            <a:r>
              <a:rPr lang="en-US" sz="4800" b="1" dirty="0" smtClean="0">
                <a:solidFill>
                  <a:schemeClr val="bg1"/>
                </a:solidFill>
                <a:latin typeface="OCR A Extended" panose="02010509020102010303" pitchFamily="50" charset="0"/>
              </a:rPr>
              <a:t>network infrastructure CONT...</a:t>
            </a:r>
            <a:endParaRPr lang="en-US" sz="4800" b="1" dirty="0">
              <a:solidFill>
                <a:schemeClr val="bg1"/>
              </a:solidFill>
              <a:latin typeface="OCR A Extended" panose="02010509020102010303" pitchFamily="50" charset="0"/>
            </a:endParaRPr>
          </a:p>
        </p:txBody>
      </p:sp>
      <p:sp>
        <p:nvSpPr>
          <p:cNvPr id="4" name="Content Placeholder 3">
            <a:extLst>
              <a:ext uri="{FF2B5EF4-FFF2-40B4-BE49-F238E27FC236}">
                <a16:creationId xmlns:a16="http://schemas.microsoft.com/office/drawing/2014/main" id="{8B863B31-6429-468C-9624-0D0BBDBACA62}"/>
              </a:ext>
            </a:extLst>
          </p:cNvPr>
          <p:cNvSpPr>
            <a:spLocks noGrp="1"/>
          </p:cNvSpPr>
          <p:nvPr>
            <p:ph idx="1"/>
          </p:nvPr>
        </p:nvSpPr>
        <p:spPr>
          <a:xfrm>
            <a:off x="0" y="1552066"/>
            <a:ext cx="12192000" cy="2796736"/>
          </a:xfrm>
        </p:spPr>
        <p:txBody>
          <a:bodyPr>
            <a:normAutofit/>
          </a:bodyPr>
          <a:lstStyle/>
          <a:p>
            <a:pPr marL="0" indent="0" algn="just">
              <a:buNone/>
            </a:pPr>
            <a:r>
              <a:rPr lang="en-US" b="1" dirty="0">
                <a:latin typeface="OCR A Extended" panose="02010509020102010303" pitchFamily="50" charset="0"/>
              </a:rPr>
              <a:t>Types of hubs</a:t>
            </a:r>
          </a:p>
          <a:p>
            <a:pPr marL="0" indent="0" algn="just">
              <a:buNone/>
            </a:pPr>
            <a:r>
              <a:rPr lang="en-US" b="1" dirty="0">
                <a:latin typeface="OCR A Extended" panose="02010509020102010303" pitchFamily="50" charset="0"/>
              </a:rPr>
              <a:t>Fast Ethernet: </a:t>
            </a:r>
            <a:endParaRPr lang="en-US" b="1" dirty="0" smtClean="0">
              <a:latin typeface="OCR A Extended" panose="02010509020102010303" pitchFamily="50" charset="0"/>
            </a:endParaRPr>
          </a:p>
          <a:p>
            <a:pPr algn="just">
              <a:buFont typeface="Wingdings" panose="05000000000000000000" pitchFamily="2" charset="2"/>
              <a:buChar char="Ø"/>
            </a:pPr>
            <a:r>
              <a:rPr lang="en-US" dirty="0" smtClean="0">
                <a:latin typeface="OCR A Extended" panose="02010509020102010303" pitchFamily="50" charset="0"/>
              </a:rPr>
              <a:t>This </a:t>
            </a:r>
            <a:r>
              <a:rPr lang="en-US" dirty="0">
                <a:latin typeface="OCR A Extended" panose="02010509020102010303" pitchFamily="50" charset="0"/>
              </a:rPr>
              <a:t>hub is used for 100-Mbps networks and comes as Class I and Class II type hubs. The primary difference between the two is the amount of delay in data transmission. </a:t>
            </a:r>
            <a:endParaRPr lang="en-US" dirty="0" smtClean="0">
              <a:latin typeface="OCR A Extended" panose="02010509020102010303" pitchFamily="50" charset="0"/>
            </a:endParaRPr>
          </a:p>
        </p:txBody>
      </p:sp>
      <p:sp>
        <p:nvSpPr>
          <p:cNvPr id="6" name="Slide Number Placeholder 5"/>
          <p:cNvSpPr>
            <a:spLocks noGrp="1"/>
          </p:cNvSpPr>
          <p:nvPr>
            <p:ph type="sldNum" sz="quarter" idx="10"/>
          </p:nvPr>
        </p:nvSpPr>
        <p:spPr/>
        <p:txBody>
          <a:bodyPr/>
          <a:lstStyle/>
          <a:p>
            <a:r>
              <a:rPr lang="en-US" dirty="0" smtClean="0"/>
              <a:t>PAGE </a:t>
            </a:r>
            <a:fld id="{4A9B5881-4007-4345-955A-79C2656F0C49}" type="slidenum">
              <a:rPr lang="en-US" smtClean="0"/>
              <a:pPr/>
              <a:t>46</a:t>
            </a:fld>
            <a:endParaRPr lang="en-US" dirty="0"/>
          </a:p>
        </p:txBody>
      </p:sp>
      <p:pic>
        <p:nvPicPr>
          <p:cNvPr id="5" name="Graphic 3" descr="Lightbulb icon">
            <a:extLst>
              <a:ext uri="{FF2B5EF4-FFF2-40B4-BE49-F238E27FC236}">
                <a16:creationId xmlns:a16="http://schemas.microsoft.com/office/drawing/2014/main" id="{5E124F8C-3984-4EEC-9BA8-3B255731F2B0}"/>
              </a:ext>
            </a:extLst>
          </p:cNvPr>
          <p:cNvPicPr>
            <a:picLocks noChangeAspect="1"/>
          </p:cNvPicPr>
          <p:nvPr/>
        </p:nvPicPr>
        <p:blipFill>
          <a:blip r:embed="rId2">
            <a:extLst>
              <a:ext uri="{96DAC541-7B7A-43D3-8B79-37D633B846F1}">
                <asvg:svgBlip xmlns:asvg="http://schemas.microsoft.com/office/drawing/2016/SVG/main" xmlns="" r:embed="rId4"/>
              </a:ext>
            </a:extLst>
          </a:blip>
          <a:stretch>
            <a:fillRect/>
          </a:stretch>
        </p:blipFill>
        <p:spPr>
          <a:xfrm>
            <a:off x="10844462" y="0"/>
            <a:ext cx="1347538" cy="1347538"/>
          </a:xfrm>
          <a:prstGeom prst="rect">
            <a:avLst/>
          </a:prstGeom>
        </p:spPr>
      </p:pic>
      <p:pic>
        <p:nvPicPr>
          <p:cNvPr id="3" name="Picture 2"/>
          <p:cNvPicPr>
            <a:picLocks noChangeAspect="1"/>
          </p:cNvPicPr>
          <p:nvPr/>
        </p:nvPicPr>
        <p:blipFill>
          <a:blip r:embed="rId5"/>
          <a:stretch>
            <a:fillRect/>
          </a:stretch>
        </p:blipFill>
        <p:spPr>
          <a:xfrm>
            <a:off x="9421647" y="4348802"/>
            <a:ext cx="2770353" cy="1755858"/>
          </a:xfrm>
          <a:prstGeom prst="rect">
            <a:avLst/>
          </a:prstGeom>
        </p:spPr>
      </p:pic>
    </p:spTree>
    <p:extLst>
      <p:ext uri="{BB962C8B-B14F-4D97-AF65-F5344CB8AC3E}">
        <p14:creationId xmlns:p14="http://schemas.microsoft.com/office/powerpoint/2010/main" val="1195346903"/>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58AE6-56F6-44E8-8BBF-23277B1773E4}"/>
              </a:ext>
            </a:extLst>
          </p:cNvPr>
          <p:cNvSpPr>
            <a:spLocks noGrp="1"/>
          </p:cNvSpPr>
          <p:nvPr>
            <p:ph type="title"/>
          </p:nvPr>
        </p:nvSpPr>
        <p:spPr>
          <a:xfrm>
            <a:off x="0" y="0"/>
            <a:ext cx="12192000" cy="1528763"/>
          </a:xfrm>
        </p:spPr>
        <p:txBody>
          <a:bodyPr/>
          <a:lstStyle/>
          <a:p>
            <a:pPr algn="ctr"/>
            <a:r>
              <a:rPr lang="en-US" sz="4800" b="1" dirty="0" smtClean="0">
                <a:solidFill>
                  <a:schemeClr val="bg1"/>
                </a:solidFill>
                <a:latin typeface="OCR A Extended" panose="02010509020102010303" pitchFamily="50" charset="0"/>
              </a:rPr>
              <a:t>network infrastructure CONT...</a:t>
            </a:r>
            <a:endParaRPr lang="en-US" sz="4800" b="1" dirty="0">
              <a:solidFill>
                <a:schemeClr val="bg1"/>
              </a:solidFill>
              <a:latin typeface="OCR A Extended" panose="02010509020102010303" pitchFamily="50" charset="0"/>
            </a:endParaRPr>
          </a:p>
        </p:txBody>
      </p:sp>
      <p:sp>
        <p:nvSpPr>
          <p:cNvPr id="4" name="Content Placeholder 3">
            <a:extLst>
              <a:ext uri="{FF2B5EF4-FFF2-40B4-BE49-F238E27FC236}">
                <a16:creationId xmlns:a16="http://schemas.microsoft.com/office/drawing/2014/main" id="{8B863B31-6429-468C-9624-0D0BBDBACA62}"/>
              </a:ext>
            </a:extLst>
          </p:cNvPr>
          <p:cNvSpPr>
            <a:spLocks noGrp="1"/>
          </p:cNvSpPr>
          <p:nvPr>
            <p:ph idx="1"/>
          </p:nvPr>
        </p:nvSpPr>
        <p:spPr>
          <a:xfrm>
            <a:off x="0" y="1552066"/>
            <a:ext cx="12192000" cy="4572008"/>
          </a:xfrm>
        </p:spPr>
        <p:txBody>
          <a:bodyPr>
            <a:normAutofit/>
          </a:bodyPr>
          <a:lstStyle/>
          <a:p>
            <a:pPr marL="0" indent="0" algn="just">
              <a:buNone/>
            </a:pPr>
            <a:r>
              <a:rPr lang="en-US" b="1" dirty="0">
                <a:latin typeface="OCR A Extended" panose="02010509020102010303" pitchFamily="50" charset="0"/>
              </a:rPr>
              <a:t>Types of hubs</a:t>
            </a:r>
          </a:p>
          <a:p>
            <a:pPr marL="0" indent="0" algn="just">
              <a:buNone/>
            </a:pPr>
            <a:r>
              <a:rPr lang="en-US" b="1" dirty="0">
                <a:latin typeface="OCR A Extended" panose="02010509020102010303" pitchFamily="50" charset="0"/>
              </a:rPr>
              <a:t>Fast Ethernet: </a:t>
            </a:r>
            <a:endParaRPr lang="en-US" b="1" dirty="0" smtClean="0">
              <a:latin typeface="OCR A Extended" panose="02010509020102010303" pitchFamily="50" charset="0"/>
            </a:endParaRPr>
          </a:p>
          <a:p>
            <a:pPr algn="just">
              <a:buFont typeface="Wingdings" panose="05000000000000000000" pitchFamily="2" charset="2"/>
              <a:buChar char="Ø"/>
            </a:pPr>
            <a:r>
              <a:rPr lang="en-US" dirty="0" smtClean="0">
                <a:latin typeface="OCR A Extended" panose="02010509020102010303" pitchFamily="50" charset="0"/>
              </a:rPr>
              <a:t>A </a:t>
            </a:r>
            <a:r>
              <a:rPr lang="en-US" dirty="0">
                <a:latin typeface="OCR A Extended" panose="02010509020102010303" pitchFamily="50" charset="0"/>
              </a:rPr>
              <a:t>Class I hub introduces a signal delay of up to 140-bit times. A Class II hub has a delay of up to 96-bit times. The delay allows for the transcoding of data between different base types. </a:t>
            </a:r>
            <a:endParaRPr lang="en-US" dirty="0" smtClean="0">
              <a:latin typeface="OCR A Extended" panose="02010509020102010303" pitchFamily="50" charset="0"/>
            </a:endParaRPr>
          </a:p>
          <a:p>
            <a:pPr marL="0" indent="0" algn="just">
              <a:buNone/>
            </a:pPr>
            <a:endParaRPr lang="en-US" dirty="0" smtClean="0">
              <a:latin typeface="OCR A Extended" panose="02010509020102010303" pitchFamily="50" charset="0"/>
            </a:endParaRPr>
          </a:p>
          <a:p>
            <a:pPr algn="just">
              <a:buFont typeface="Wingdings" panose="05000000000000000000" pitchFamily="2" charset="2"/>
              <a:buChar char="Ø"/>
            </a:pPr>
            <a:r>
              <a:rPr lang="en-US" dirty="0" smtClean="0">
                <a:latin typeface="OCR A Extended" panose="02010509020102010303" pitchFamily="50" charset="0"/>
              </a:rPr>
              <a:t>Only </a:t>
            </a:r>
            <a:r>
              <a:rPr lang="en-US" dirty="0">
                <a:latin typeface="OCR A Extended" panose="02010509020102010303" pitchFamily="50" charset="0"/>
              </a:rPr>
              <a:t>two Class II hubs can be used in a hub-based network. Class II hubs increase the likelihood of packet collisions because of their higher speeds</a:t>
            </a:r>
            <a:r>
              <a:rPr lang="en-US" dirty="0" smtClean="0">
                <a:latin typeface="OCR A Extended" panose="02010509020102010303" pitchFamily="50" charset="0"/>
              </a:rPr>
              <a:t>.</a:t>
            </a:r>
            <a:endParaRPr lang="en-US" dirty="0">
              <a:latin typeface="OCR A Extended" panose="02010509020102010303" pitchFamily="50" charset="0"/>
            </a:endParaRPr>
          </a:p>
        </p:txBody>
      </p:sp>
      <p:sp>
        <p:nvSpPr>
          <p:cNvPr id="6" name="Slide Number Placeholder 5"/>
          <p:cNvSpPr>
            <a:spLocks noGrp="1"/>
          </p:cNvSpPr>
          <p:nvPr>
            <p:ph type="sldNum" sz="quarter" idx="10"/>
          </p:nvPr>
        </p:nvSpPr>
        <p:spPr/>
        <p:txBody>
          <a:bodyPr/>
          <a:lstStyle/>
          <a:p>
            <a:r>
              <a:rPr lang="en-US" dirty="0" smtClean="0"/>
              <a:t>PAGE </a:t>
            </a:r>
            <a:fld id="{4A9B5881-4007-4345-955A-79C2656F0C49}" type="slidenum">
              <a:rPr lang="en-US" smtClean="0"/>
              <a:pPr/>
              <a:t>47</a:t>
            </a:fld>
            <a:endParaRPr lang="en-US" dirty="0"/>
          </a:p>
        </p:txBody>
      </p:sp>
      <p:pic>
        <p:nvPicPr>
          <p:cNvPr id="5" name="Graphic 3" descr="Lightbulb icon">
            <a:extLst>
              <a:ext uri="{FF2B5EF4-FFF2-40B4-BE49-F238E27FC236}">
                <a16:creationId xmlns:a16="http://schemas.microsoft.com/office/drawing/2014/main" id="{5E124F8C-3984-4EEC-9BA8-3B255731F2B0}"/>
              </a:ext>
            </a:extLst>
          </p:cNvPr>
          <p:cNvPicPr>
            <a:picLocks noChangeAspect="1"/>
          </p:cNvPicPr>
          <p:nvPr/>
        </p:nvPicPr>
        <p:blipFill>
          <a:blip r:embed="rId2">
            <a:extLst>
              <a:ext uri="{96DAC541-7B7A-43D3-8B79-37D633B846F1}">
                <asvg:svgBlip xmlns:asvg="http://schemas.microsoft.com/office/drawing/2016/SVG/main" xmlns="" r:embed="rId4"/>
              </a:ext>
            </a:extLst>
          </a:blip>
          <a:stretch>
            <a:fillRect/>
          </a:stretch>
        </p:blipFill>
        <p:spPr>
          <a:xfrm>
            <a:off x="10844462" y="0"/>
            <a:ext cx="1347538" cy="1347538"/>
          </a:xfrm>
          <a:prstGeom prst="rect">
            <a:avLst/>
          </a:prstGeom>
        </p:spPr>
      </p:pic>
      <p:pic>
        <p:nvPicPr>
          <p:cNvPr id="3" name="Picture 2"/>
          <p:cNvPicPr>
            <a:picLocks noChangeAspect="1"/>
          </p:cNvPicPr>
          <p:nvPr/>
        </p:nvPicPr>
        <p:blipFill>
          <a:blip r:embed="rId5"/>
          <a:stretch>
            <a:fillRect/>
          </a:stretch>
        </p:blipFill>
        <p:spPr>
          <a:xfrm>
            <a:off x="10154654" y="1528763"/>
            <a:ext cx="2037346" cy="1291276"/>
          </a:xfrm>
          <a:prstGeom prst="rect">
            <a:avLst/>
          </a:prstGeom>
        </p:spPr>
      </p:pic>
    </p:spTree>
    <p:extLst>
      <p:ext uri="{BB962C8B-B14F-4D97-AF65-F5344CB8AC3E}">
        <p14:creationId xmlns:p14="http://schemas.microsoft.com/office/powerpoint/2010/main" val="2152527704"/>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58AE6-56F6-44E8-8BBF-23277B1773E4}"/>
              </a:ext>
            </a:extLst>
          </p:cNvPr>
          <p:cNvSpPr>
            <a:spLocks noGrp="1"/>
          </p:cNvSpPr>
          <p:nvPr>
            <p:ph type="title"/>
          </p:nvPr>
        </p:nvSpPr>
        <p:spPr>
          <a:xfrm>
            <a:off x="0" y="0"/>
            <a:ext cx="12192000" cy="1528763"/>
          </a:xfrm>
        </p:spPr>
        <p:txBody>
          <a:bodyPr/>
          <a:lstStyle/>
          <a:p>
            <a:pPr algn="ctr"/>
            <a:r>
              <a:rPr lang="en-US" sz="4800" b="1" dirty="0" smtClean="0">
                <a:solidFill>
                  <a:schemeClr val="bg1"/>
                </a:solidFill>
                <a:latin typeface="OCR A Extended" panose="02010509020102010303" pitchFamily="50" charset="0"/>
              </a:rPr>
              <a:t>network infrastructure CONT...</a:t>
            </a:r>
            <a:endParaRPr lang="en-US" sz="4800" b="1" dirty="0">
              <a:solidFill>
                <a:schemeClr val="bg1"/>
              </a:solidFill>
              <a:latin typeface="OCR A Extended" panose="02010509020102010303" pitchFamily="50" charset="0"/>
            </a:endParaRPr>
          </a:p>
        </p:txBody>
      </p:sp>
      <p:sp>
        <p:nvSpPr>
          <p:cNvPr id="4" name="Content Placeholder 3">
            <a:extLst>
              <a:ext uri="{FF2B5EF4-FFF2-40B4-BE49-F238E27FC236}">
                <a16:creationId xmlns:a16="http://schemas.microsoft.com/office/drawing/2014/main" id="{8B863B31-6429-468C-9624-0D0BBDBACA62}"/>
              </a:ext>
            </a:extLst>
          </p:cNvPr>
          <p:cNvSpPr>
            <a:spLocks noGrp="1"/>
          </p:cNvSpPr>
          <p:nvPr>
            <p:ph idx="1"/>
          </p:nvPr>
        </p:nvSpPr>
        <p:spPr>
          <a:xfrm>
            <a:off x="0" y="1552066"/>
            <a:ext cx="12192000" cy="4442334"/>
          </a:xfrm>
        </p:spPr>
        <p:txBody>
          <a:bodyPr>
            <a:normAutofit fontScale="92500"/>
          </a:bodyPr>
          <a:lstStyle/>
          <a:p>
            <a:pPr marL="0" indent="0" algn="just">
              <a:buNone/>
            </a:pPr>
            <a:r>
              <a:rPr lang="en-US" b="1" dirty="0">
                <a:latin typeface="OCR A Extended" panose="02010509020102010303" pitchFamily="50" charset="0"/>
              </a:rPr>
              <a:t>Types of hubs</a:t>
            </a:r>
          </a:p>
          <a:p>
            <a:pPr marL="0" indent="0" algn="just">
              <a:buNone/>
            </a:pPr>
            <a:r>
              <a:rPr lang="en-US" b="1" dirty="0" smtClean="0">
                <a:latin typeface="OCR A Extended" panose="02010509020102010303" pitchFamily="50" charset="0"/>
              </a:rPr>
              <a:t>Dual speed</a:t>
            </a:r>
          </a:p>
          <a:p>
            <a:pPr marL="0" indent="0" algn="just">
              <a:buNone/>
            </a:pPr>
            <a:endParaRPr lang="en-US" b="1" dirty="0" smtClean="0">
              <a:latin typeface="OCR A Extended" panose="02010509020102010303" pitchFamily="50" charset="0"/>
            </a:endParaRPr>
          </a:p>
          <a:p>
            <a:pPr algn="just">
              <a:buFont typeface="Wingdings" panose="05000000000000000000" pitchFamily="2" charset="2"/>
              <a:buChar char="Ø"/>
            </a:pPr>
            <a:r>
              <a:rPr lang="en-US" dirty="0" smtClean="0">
                <a:latin typeface="OCR A Extended" panose="02010509020102010303" pitchFamily="50" charset="0"/>
              </a:rPr>
              <a:t>With </a:t>
            </a:r>
            <a:r>
              <a:rPr lang="en-US" dirty="0">
                <a:latin typeface="OCR A Extended" panose="02010509020102010303" pitchFamily="50" charset="0"/>
              </a:rPr>
              <a:t>a traditional hub network, the speed of the network was governed by the slowest network device attached. For example, if you had 10-Mbps and 100-Mbps devices connected to a network, the speed of the whole network was only 10 Mbps. </a:t>
            </a:r>
            <a:endParaRPr lang="en-US" dirty="0" smtClean="0">
              <a:latin typeface="OCR A Extended" panose="02010509020102010303" pitchFamily="50" charset="0"/>
            </a:endParaRPr>
          </a:p>
          <a:p>
            <a:pPr algn="just">
              <a:buFont typeface="Wingdings" panose="05000000000000000000" pitchFamily="2" charset="2"/>
              <a:buChar char="Ø"/>
            </a:pPr>
            <a:r>
              <a:rPr lang="en-US" dirty="0" smtClean="0">
                <a:latin typeface="OCR A Extended" panose="02010509020102010303" pitchFamily="50" charset="0"/>
              </a:rPr>
              <a:t>Dual-speed </a:t>
            </a:r>
            <a:r>
              <a:rPr lang="en-US" dirty="0">
                <a:latin typeface="OCR A Extended" panose="02010509020102010303" pitchFamily="50" charset="0"/>
              </a:rPr>
              <a:t>hubs solve the problem by acting as a bridge between the two different-speed devices.</a:t>
            </a:r>
          </a:p>
          <a:p>
            <a:pPr algn="just">
              <a:buFont typeface="Wingdings" panose="05000000000000000000" pitchFamily="2" charset="2"/>
              <a:buChar char="Ø"/>
            </a:pPr>
            <a:r>
              <a:rPr lang="en-US" dirty="0">
                <a:latin typeface="OCR A Extended" panose="02010509020102010303" pitchFamily="50" charset="0"/>
              </a:rPr>
              <a:t>Hubs are used for small ad-hoc networks of a few devices, but they're rarely used at an enterprise level.</a:t>
            </a:r>
            <a:endParaRPr lang="en-US" dirty="0" smtClean="0">
              <a:latin typeface="OCR A Extended" panose="02010509020102010303" pitchFamily="50" charset="0"/>
            </a:endParaRPr>
          </a:p>
        </p:txBody>
      </p:sp>
      <p:sp>
        <p:nvSpPr>
          <p:cNvPr id="6" name="Slide Number Placeholder 5"/>
          <p:cNvSpPr>
            <a:spLocks noGrp="1"/>
          </p:cNvSpPr>
          <p:nvPr>
            <p:ph type="sldNum" sz="quarter" idx="10"/>
          </p:nvPr>
        </p:nvSpPr>
        <p:spPr/>
        <p:txBody>
          <a:bodyPr/>
          <a:lstStyle/>
          <a:p>
            <a:r>
              <a:rPr lang="en-US" dirty="0" smtClean="0"/>
              <a:t>PAGE </a:t>
            </a:r>
            <a:fld id="{4A9B5881-4007-4345-955A-79C2656F0C49}" type="slidenum">
              <a:rPr lang="en-US" smtClean="0"/>
              <a:pPr/>
              <a:t>48</a:t>
            </a:fld>
            <a:endParaRPr lang="en-US" dirty="0"/>
          </a:p>
        </p:txBody>
      </p:sp>
      <p:pic>
        <p:nvPicPr>
          <p:cNvPr id="5" name="Graphic 3" descr="Lightbulb icon">
            <a:extLst>
              <a:ext uri="{FF2B5EF4-FFF2-40B4-BE49-F238E27FC236}">
                <a16:creationId xmlns:a16="http://schemas.microsoft.com/office/drawing/2014/main" id="{5E124F8C-3984-4EEC-9BA8-3B255731F2B0}"/>
              </a:ext>
            </a:extLst>
          </p:cNvPr>
          <p:cNvPicPr>
            <a:picLocks noChangeAspect="1"/>
          </p:cNvPicPr>
          <p:nvPr/>
        </p:nvPicPr>
        <p:blipFill>
          <a:blip r:embed="rId2">
            <a:extLst>
              <a:ext uri="{96DAC541-7B7A-43D3-8B79-37D633B846F1}">
                <asvg:svgBlip xmlns:asvg="http://schemas.microsoft.com/office/drawing/2016/SVG/main" xmlns="" r:embed="rId4"/>
              </a:ext>
            </a:extLst>
          </a:blip>
          <a:stretch>
            <a:fillRect/>
          </a:stretch>
        </p:blipFill>
        <p:spPr>
          <a:xfrm>
            <a:off x="10844462" y="0"/>
            <a:ext cx="1347538" cy="1347538"/>
          </a:xfrm>
          <a:prstGeom prst="rect">
            <a:avLst/>
          </a:prstGeom>
        </p:spPr>
      </p:pic>
      <p:pic>
        <p:nvPicPr>
          <p:cNvPr id="3" name="Picture 2"/>
          <p:cNvPicPr>
            <a:picLocks noChangeAspect="1"/>
          </p:cNvPicPr>
          <p:nvPr/>
        </p:nvPicPr>
        <p:blipFill>
          <a:blip r:embed="rId5"/>
          <a:stretch>
            <a:fillRect/>
          </a:stretch>
        </p:blipFill>
        <p:spPr>
          <a:xfrm>
            <a:off x="9764889" y="1528764"/>
            <a:ext cx="2427111" cy="1538310"/>
          </a:xfrm>
          <a:prstGeom prst="rect">
            <a:avLst/>
          </a:prstGeom>
        </p:spPr>
      </p:pic>
    </p:spTree>
    <p:extLst>
      <p:ext uri="{BB962C8B-B14F-4D97-AF65-F5344CB8AC3E}">
        <p14:creationId xmlns:p14="http://schemas.microsoft.com/office/powerpoint/2010/main" val="793958397"/>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58AE6-56F6-44E8-8BBF-23277B1773E4}"/>
              </a:ext>
            </a:extLst>
          </p:cNvPr>
          <p:cNvSpPr>
            <a:spLocks noGrp="1"/>
          </p:cNvSpPr>
          <p:nvPr>
            <p:ph type="title"/>
          </p:nvPr>
        </p:nvSpPr>
        <p:spPr>
          <a:xfrm>
            <a:off x="0" y="0"/>
            <a:ext cx="12192000" cy="1528763"/>
          </a:xfrm>
        </p:spPr>
        <p:txBody>
          <a:bodyPr/>
          <a:lstStyle/>
          <a:p>
            <a:pPr algn="ctr"/>
            <a:r>
              <a:rPr lang="en-US" sz="4800" b="1" dirty="0" smtClean="0">
                <a:solidFill>
                  <a:schemeClr val="bg1"/>
                </a:solidFill>
                <a:latin typeface="OCR A Extended" panose="02010509020102010303" pitchFamily="50" charset="0"/>
              </a:rPr>
              <a:t>network infrastructure CONT...</a:t>
            </a:r>
            <a:endParaRPr lang="en-US" sz="4800" b="1" dirty="0">
              <a:solidFill>
                <a:schemeClr val="bg1"/>
              </a:solidFill>
              <a:latin typeface="OCR A Extended" panose="02010509020102010303" pitchFamily="50" charset="0"/>
            </a:endParaRPr>
          </a:p>
        </p:txBody>
      </p:sp>
      <p:sp>
        <p:nvSpPr>
          <p:cNvPr id="4" name="Content Placeholder 3">
            <a:extLst>
              <a:ext uri="{FF2B5EF4-FFF2-40B4-BE49-F238E27FC236}">
                <a16:creationId xmlns:a16="http://schemas.microsoft.com/office/drawing/2014/main" id="{8B863B31-6429-468C-9624-0D0BBDBACA62}"/>
              </a:ext>
            </a:extLst>
          </p:cNvPr>
          <p:cNvSpPr>
            <a:spLocks noGrp="1"/>
          </p:cNvSpPr>
          <p:nvPr>
            <p:ph idx="1"/>
          </p:nvPr>
        </p:nvSpPr>
        <p:spPr>
          <a:xfrm>
            <a:off x="0" y="1552066"/>
            <a:ext cx="12192000" cy="4442334"/>
          </a:xfrm>
        </p:spPr>
        <p:txBody>
          <a:bodyPr>
            <a:normAutofit/>
          </a:bodyPr>
          <a:lstStyle/>
          <a:p>
            <a:pPr marL="0" indent="0" algn="just">
              <a:buNone/>
            </a:pPr>
            <a:r>
              <a:rPr lang="en-US" b="1" dirty="0" smtClean="0">
                <a:latin typeface="OCR A Extended" panose="02010509020102010303" pitchFamily="50" charset="0"/>
              </a:rPr>
              <a:t>Hubs</a:t>
            </a:r>
          </a:p>
          <a:p>
            <a:pPr algn="just">
              <a:buFont typeface="Wingdings" panose="05000000000000000000" pitchFamily="2" charset="2"/>
              <a:buChar char="Ø"/>
            </a:pPr>
            <a:r>
              <a:rPr lang="en-US" dirty="0" smtClean="0">
                <a:latin typeface="OCR A Extended" panose="02010509020102010303" pitchFamily="50" charset="0"/>
              </a:rPr>
              <a:t>Hubs </a:t>
            </a:r>
            <a:r>
              <a:rPr lang="en-US" dirty="0">
                <a:latin typeface="OCR A Extended" panose="02010509020102010303" pitchFamily="50" charset="0"/>
              </a:rPr>
              <a:t>are used for small ad-hoc networks of a few devices, but they're rarely used at an enterprise level.</a:t>
            </a:r>
            <a:endParaRPr lang="en-US" dirty="0" smtClean="0">
              <a:latin typeface="OCR A Extended" panose="02010509020102010303" pitchFamily="50" charset="0"/>
            </a:endParaRPr>
          </a:p>
        </p:txBody>
      </p:sp>
      <p:sp>
        <p:nvSpPr>
          <p:cNvPr id="6" name="Slide Number Placeholder 5"/>
          <p:cNvSpPr>
            <a:spLocks noGrp="1"/>
          </p:cNvSpPr>
          <p:nvPr>
            <p:ph type="sldNum" sz="quarter" idx="10"/>
          </p:nvPr>
        </p:nvSpPr>
        <p:spPr/>
        <p:txBody>
          <a:bodyPr/>
          <a:lstStyle/>
          <a:p>
            <a:r>
              <a:rPr lang="en-US" dirty="0" smtClean="0"/>
              <a:t>PAGE </a:t>
            </a:r>
            <a:fld id="{4A9B5881-4007-4345-955A-79C2656F0C49}" type="slidenum">
              <a:rPr lang="en-US" smtClean="0"/>
              <a:pPr/>
              <a:t>49</a:t>
            </a:fld>
            <a:endParaRPr lang="en-US" dirty="0"/>
          </a:p>
        </p:txBody>
      </p:sp>
      <p:pic>
        <p:nvPicPr>
          <p:cNvPr id="5" name="Graphic 3" descr="Lightbulb icon">
            <a:extLst>
              <a:ext uri="{FF2B5EF4-FFF2-40B4-BE49-F238E27FC236}">
                <a16:creationId xmlns:a16="http://schemas.microsoft.com/office/drawing/2014/main" id="{5E124F8C-3984-4EEC-9BA8-3B255731F2B0}"/>
              </a:ext>
            </a:extLst>
          </p:cNvPr>
          <p:cNvPicPr>
            <a:picLocks noChangeAspect="1"/>
          </p:cNvPicPr>
          <p:nvPr/>
        </p:nvPicPr>
        <p:blipFill>
          <a:blip r:embed="rId2">
            <a:extLst>
              <a:ext uri="{96DAC541-7B7A-43D3-8B79-37D633B846F1}">
                <asvg:svgBlip xmlns:asvg="http://schemas.microsoft.com/office/drawing/2016/SVG/main" xmlns="" r:embed="rId4"/>
              </a:ext>
            </a:extLst>
          </a:blip>
          <a:stretch>
            <a:fillRect/>
          </a:stretch>
        </p:blipFill>
        <p:spPr>
          <a:xfrm>
            <a:off x="10844462" y="0"/>
            <a:ext cx="1347538" cy="1347538"/>
          </a:xfrm>
          <a:prstGeom prst="rect">
            <a:avLst/>
          </a:prstGeom>
        </p:spPr>
      </p:pic>
      <p:pic>
        <p:nvPicPr>
          <p:cNvPr id="3" name="Picture 2"/>
          <p:cNvPicPr>
            <a:picLocks noChangeAspect="1"/>
          </p:cNvPicPr>
          <p:nvPr/>
        </p:nvPicPr>
        <p:blipFill>
          <a:blip r:embed="rId5"/>
          <a:stretch>
            <a:fillRect/>
          </a:stretch>
        </p:blipFill>
        <p:spPr>
          <a:xfrm>
            <a:off x="9764889" y="1528764"/>
            <a:ext cx="2427111" cy="1538310"/>
          </a:xfrm>
          <a:prstGeom prst="rect">
            <a:avLst/>
          </a:prstGeom>
        </p:spPr>
      </p:pic>
    </p:spTree>
    <p:extLst>
      <p:ext uri="{BB962C8B-B14F-4D97-AF65-F5344CB8AC3E}">
        <p14:creationId xmlns:p14="http://schemas.microsoft.com/office/powerpoint/2010/main" val="110653505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9CD3E-5E33-4EB5-A2CE-C636605E633F}"/>
              </a:ext>
            </a:extLst>
          </p:cNvPr>
          <p:cNvSpPr>
            <a:spLocks noGrp="1"/>
          </p:cNvSpPr>
          <p:nvPr>
            <p:ph type="title"/>
          </p:nvPr>
        </p:nvSpPr>
        <p:spPr>
          <a:xfrm>
            <a:off x="1" y="1"/>
            <a:ext cx="2641599" cy="6107288"/>
          </a:xfrm>
          <a:solidFill>
            <a:schemeClr val="accent2">
              <a:lumMod val="50000"/>
            </a:schemeClr>
          </a:solidFill>
        </p:spPr>
        <p:txBody>
          <a:bodyPr>
            <a:normAutofit/>
          </a:bodyPr>
          <a:lstStyle/>
          <a:p>
            <a:pPr algn="ctr"/>
            <a:r>
              <a:rPr lang="en-US" sz="4400" b="1" dirty="0" smtClean="0">
                <a:solidFill>
                  <a:schemeClr val="bg1"/>
                </a:solidFill>
                <a:latin typeface="OCR A Extended" panose="02010509020102010303" pitchFamily="50" charset="0"/>
              </a:rPr>
              <a:t/>
            </a:r>
            <a:br>
              <a:rPr lang="en-US" sz="4400" b="1" dirty="0" smtClean="0">
                <a:solidFill>
                  <a:schemeClr val="bg1"/>
                </a:solidFill>
                <a:latin typeface="OCR A Extended" panose="02010509020102010303" pitchFamily="50" charset="0"/>
              </a:rPr>
            </a:br>
            <a:r>
              <a:rPr lang="en-US" sz="4400" b="1" dirty="0">
                <a:solidFill>
                  <a:schemeClr val="bg1"/>
                </a:solidFill>
                <a:latin typeface="OCR A Extended" panose="02010509020102010303" pitchFamily="50" charset="0"/>
              </a:rPr>
              <a:t/>
            </a:r>
            <a:br>
              <a:rPr lang="en-US" sz="4400" b="1" dirty="0">
                <a:solidFill>
                  <a:schemeClr val="bg1"/>
                </a:solidFill>
                <a:latin typeface="OCR A Extended" panose="02010509020102010303" pitchFamily="50" charset="0"/>
              </a:rPr>
            </a:br>
            <a:r>
              <a:rPr lang="en-US" sz="4400" b="1" dirty="0" smtClean="0">
                <a:solidFill>
                  <a:schemeClr val="bg1"/>
                </a:solidFill>
                <a:latin typeface="OCR A Extended" panose="02010509020102010303" pitchFamily="50" charset="0"/>
              </a:rPr>
              <a:t/>
            </a:r>
            <a:br>
              <a:rPr lang="en-US" sz="4400" b="1" dirty="0" smtClean="0">
                <a:solidFill>
                  <a:schemeClr val="bg1"/>
                </a:solidFill>
                <a:latin typeface="OCR A Extended" panose="02010509020102010303" pitchFamily="50" charset="0"/>
              </a:rPr>
            </a:br>
            <a:r>
              <a:rPr lang="en-US" sz="4400" b="1" dirty="0">
                <a:solidFill>
                  <a:schemeClr val="bg1"/>
                </a:solidFill>
                <a:latin typeface="OCR A Extended" panose="02010509020102010303" pitchFamily="50" charset="0"/>
              </a:rPr>
              <a:t/>
            </a:r>
            <a:br>
              <a:rPr lang="en-US" sz="4400" b="1" dirty="0">
                <a:solidFill>
                  <a:schemeClr val="bg1"/>
                </a:solidFill>
                <a:latin typeface="OCR A Extended" panose="02010509020102010303" pitchFamily="50" charset="0"/>
              </a:rPr>
            </a:br>
            <a:r>
              <a:rPr lang="en-US" sz="4400" b="1" dirty="0" smtClean="0">
                <a:solidFill>
                  <a:schemeClr val="bg1"/>
                </a:solidFill>
                <a:latin typeface="OCR A Extended" panose="02010509020102010303" pitchFamily="50" charset="0"/>
              </a:rPr>
              <a:t>Course outline</a:t>
            </a:r>
            <a:endParaRPr lang="en-US" sz="4400" b="1" dirty="0">
              <a:solidFill>
                <a:schemeClr val="bg1"/>
              </a:solidFill>
              <a:latin typeface="OCR A Extended" panose="02010509020102010303" pitchFamily="50" charset="0"/>
            </a:endParaRPr>
          </a:p>
        </p:txBody>
      </p:sp>
      <p:pic>
        <p:nvPicPr>
          <p:cNvPr id="5" name="Graphic 4" descr="Man and Woman icon">
            <a:extLst>
              <a:ext uri="{FF2B5EF4-FFF2-40B4-BE49-F238E27FC236}">
                <a16:creationId xmlns:a16="http://schemas.microsoft.com/office/drawing/2014/main" id="{2DED0F48-76A7-437D-9746-E2DF97A1CB06}"/>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361245" y="4707466"/>
            <a:ext cx="1399823" cy="1399823"/>
          </a:xfrm>
          <a:prstGeom prst="rect">
            <a:avLst/>
          </a:prstGeom>
        </p:spPr>
      </p:pic>
      <p:sp>
        <p:nvSpPr>
          <p:cNvPr id="3" name="Content Placeholder 2">
            <a:extLst>
              <a:ext uri="{FF2B5EF4-FFF2-40B4-BE49-F238E27FC236}">
                <a16:creationId xmlns:a16="http://schemas.microsoft.com/office/drawing/2014/main" id="{C3C0199F-A274-44C6-BF37-784A855E6EEA}"/>
              </a:ext>
            </a:extLst>
          </p:cNvPr>
          <p:cNvSpPr>
            <a:spLocks noGrp="1"/>
          </p:cNvSpPr>
          <p:nvPr>
            <p:ph idx="1"/>
          </p:nvPr>
        </p:nvSpPr>
        <p:spPr>
          <a:xfrm>
            <a:off x="2641600" y="1456266"/>
            <a:ext cx="9550399" cy="4651023"/>
          </a:xfrm>
        </p:spPr>
        <p:txBody>
          <a:bodyPr>
            <a:normAutofit/>
          </a:bodyPr>
          <a:lstStyle/>
          <a:p>
            <a:pPr lvl="0"/>
            <a:r>
              <a:rPr lang="en-US" dirty="0" smtClean="0">
                <a:solidFill>
                  <a:srgbClr val="000000"/>
                </a:solidFill>
                <a:latin typeface="OCR A Extended" panose="02010509020102010303" pitchFamily="50" charset="0"/>
                <a:ea typeface="Tahoma" panose="020B0604030504040204" pitchFamily="34" charset="0"/>
                <a:cs typeface="Tahoma" panose="020B0604030504040204" pitchFamily="34" charset="0"/>
              </a:rPr>
              <a:t>Taking </a:t>
            </a:r>
            <a:r>
              <a:rPr lang="en-US" dirty="0">
                <a:solidFill>
                  <a:srgbClr val="000000"/>
                </a:solidFill>
                <a:latin typeface="OCR A Extended" panose="02010509020102010303" pitchFamily="50" charset="0"/>
                <a:ea typeface="Tahoma" panose="020B0604030504040204" pitchFamily="34" charset="0"/>
                <a:cs typeface="Tahoma" panose="020B0604030504040204" pitchFamily="34" charset="0"/>
              </a:rPr>
              <a:t>on a role as </a:t>
            </a:r>
            <a:r>
              <a:rPr lang="en-US" dirty="0" smtClean="0">
                <a:solidFill>
                  <a:srgbClr val="000000"/>
                </a:solidFill>
                <a:latin typeface="OCR A Extended" panose="02010509020102010303" pitchFamily="50" charset="0"/>
                <a:ea typeface="Tahoma" panose="020B0604030504040204" pitchFamily="34" charset="0"/>
                <a:cs typeface="Tahoma" panose="020B0604030504040204" pitchFamily="34" charset="0"/>
              </a:rPr>
              <a:t>a pen tester requires </a:t>
            </a:r>
            <a:r>
              <a:rPr lang="en-US" dirty="0">
                <a:solidFill>
                  <a:srgbClr val="000000"/>
                </a:solidFill>
                <a:latin typeface="OCR A Extended" panose="02010509020102010303" pitchFamily="50" charset="0"/>
                <a:ea typeface="Tahoma" panose="020B0604030504040204" pitchFamily="34" charset="0"/>
                <a:cs typeface="Tahoma" panose="020B0604030504040204" pitchFamily="34" charset="0"/>
              </a:rPr>
              <a:t>knowing the foundations for how networking works, and how to use different devices to build networks. </a:t>
            </a:r>
            <a:r>
              <a:rPr lang="en-US" dirty="0" smtClean="0">
                <a:solidFill>
                  <a:srgbClr val="000000"/>
                </a:solidFill>
                <a:latin typeface="OCR A Extended" panose="02010509020102010303" pitchFamily="50" charset="0"/>
                <a:ea typeface="Tahoma" panose="020B0604030504040204" pitchFamily="34" charset="0"/>
                <a:cs typeface="Tahoma" panose="020B0604030504040204" pitchFamily="34" charset="0"/>
              </a:rPr>
              <a:t> You'll </a:t>
            </a:r>
            <a:r>
              <a:rPr lang="en-US" dirty="0">
                <a:solidFill>
                  <a:srgbClr val="000000"/>
                </a:solidFill>
                <a:latin typeface="OCR A Extended" panose="02010509020102010303" pitchFamily="50" charset="0"/>
                <a:ea typeface="Tahoma" panose="020B0604030504040204" pitchFamily="34" charset="0"/>
                <a:cs typeface="Tahoma" panose="020B0604030504040204" pitchFamily="34" charset="0"/>
              </a:rPr>
              <a:t>also need to secure your network to protect your organization's assets and resources</a:t>
            </a:r>
            <a:r>
              <a:rPr lang="en-US" dirty="0" smtClean="0">
                <a:solidFill>
                  <a:srgbClr val="000000"/>
                </a:solidFill>
                <a:latin typeface="OCR A Extended" panose="02010509020102010303" pitchFamily="50" charset="0"/>
                <a:ea typeface="Tahoma" panose="020B0604030504040204" pitchFamily="34" charset="0"/>
                <a:cs typeface="Tahoma" panose="020B0604030504040204" pitchFamily="34" charset="0"/>
              </a:rPr>
              <a:t>.</a:t>
            </a:r>
          </a:p>
          <a:p>
            <a:pPr lvl="0"/>
            <a:endParaRPr lang="en-US" dirty="0">
              <a:solidFill>
                <a:srgbClr val="000000"/>
              </a:solidFill>
              <a:latin typeface="OCR A Extended" panose="02010509020102010303" pitchFamily="50" charset="0"/>
              <a:ea typeface="Tahoma" panose="020B0604030504040204" pitchFamily="34" charset="0"/>
              <a:cs typeface="Tahoma" panose="020B0604030504040204" pitchFamily="34" charset="0"/>
            </a:endParaRPr>
          </a:p>
          <a:p>
            <a:pPr lvl="0"/>
            <a:r>
              <a:rPr lang="en-US" dirty="0">
                <a:solidFill>
                  <a:srgbClr val="000000"/>
                </a:solidFill>
                <a:latin typeface="OCR A Extended" panose="02010509020102010303" pitchFamily="50" charset="0"/>
                <a:ea typeface="Tahoma" panose="020B0604030504040204" pitchFamily="34" charset="0"/>
                <a:cs typeface="Tahoma" panose="020B0604030504040204" pitchFamily="34" charset="0"/>
              </a:rPr>
              <a:t>In this module, you'll explore how networks communicate with each other. You'll also learn about network protocols and standards and the difference between </a:t>
            </a:r>
            <a:r>
              <a:rPr lang="en-US" dirty="0" smtClean="0">
                <a:solidFill>
                  <a:srgbClr val="000000"/>
                </a:solidFill>
                <a:latin typeface="OCR A Extended" panose="02010509020102010303" pitchFamily="50" charset="0"/>
                <a:ea typeface="Tahoma" panose="020B0604030504040204" pitchFamily="34" charset="0"/>
                <a:cs typeface="Tahoma" panose="020B0604030504040204" pitchFamily="34" charset="0"/>
              </a:rPr>
              <a:t>networks.</a:t>
            </a:r>
            <a:endParaRPr lang="en-US" dirty="0">
              <a:solidFill>
                <a:srgbClr val="000000"/>
              </a:solidFill>
              <a:latin typeface="OCR A Extended" panose="02010509020102010303" pitchFamily="50"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44943165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C8F58AE6-56F6-44E8-8BBF-23277B1773E4}"/>
              </a:ext>
            </a:extLst>
          </p:cNvPr>
          <p:cNvSpPr txBox="1">
            <a:spLocks/>
          </p:cNvSpPr>
          <p:nvPr/>
        </p:nvSpPr>
        <p:spPr>
          <a:xfrm>
            <a:off x="0" y="1413981"/>
            <a:ext cx="3661759" cy="4716861"/>
          </a:xfrm>
          <a:prstGeom prst="rect">
            <a:avLst/>
          </a:prstGeom>
          <a:gradFill>
            <a:gsLst>
              <a:gs pos="1000">
                <a:schemeClr val="tx1">
                  <a:lumMod val="85000"/>
                  <a:lumOff val="15000"/>
                </a:schemeClr>
              </a:gs>
              <a:gs pos="100000">
                <a:schemeClr val="accent2">
                  <a:lumMod val="50000"/>
                </a:schemeClr>
              </a:gs>
            </a:gsLst>
            <a:lin ang="12600000" scaled="0"/>
          </a:gradFill>
        </p:spPr>
        <p:txBody>
          <a:bodyPr vert="horz" lIns="396000" tIns="0" rIns="396000" bIns="0" rtlCol="0" anchor="ctr">
            <a:noAutofit/>
          </a:bodyPr>
          <a:lstStyle>
            <a:lvl1pPr algn="r" defTabSz="914400" rtl="0" eaLnBrk="1" latinLnBrk="0" hangingPunct="1">
              <a:lnSpc>
                <a:spcPct val="70000"/>
              </a:lnSpc>
              <a:spcBef>
                <a:spcPct val="0"/>
              </a:spcBef>
              <a:buNone/>
              <a:defRPr lang="en-US" sz="5200" b="0" i="0" kern="1200" cap="all" spc="-150" dirty="0">
                <a:solidFill>
                  <a:schemeClr val="tx1"/>
                </a:solidFill>
                <a:effectLst/>
                <a:latin typeface="+mj-lt"/>
                <a:ea typeface="+mj-ea"/>
                <a:cs typeface="+mj-cs"/>
              </a:defRPr>
            </a:lvl1pPr>
          </a:lstStyle>
          <a:p>
            <a:pPr algn="ctr"/>
            <a:r>
              <a:rPr lang="en-GB" sz="4800" b="1" dirty="0" smtClean="0">
                <a:solidFill>
                  <a:schemeClr val="bg1"/>
                </a:solidFill>
                <a:latin typeface="OCR A Extended" panose="02010509020102010303" pitchFamily="50" charset="0"/>
              </a:rPr>
              <a:t>switch</a:t>
            </a:r>
            <a:endParaRPr lang="en-GB" sz="4800" b="1" dirty="0">
              <a:solidFill>
                <a:schemeClr val="bg1"/>
              </a:solidFill>
              <a:latin typeface="OCR A Extended" panose="02010509020102010303" pitchFamily="50" charset="0"/>
            </a:endParaRPr>
          </a:p>
        </p:txBody>
      </p:sp>
      <p:sp>
        <p:nvSpPr>
          <p:cNvPr id="2" name="Title 1">
            <a:extLst>
              <a:ext uri="{FF2B5EF4-FFF2-40B4-BE49-F238E27FC236}">
                <a16:creationId xmlns:a16="http://schemas.microsoft.com/office/drawing/2014/main" id="{C8F58AE6-56F6-44E8-8BBF-23277B1773E4}"/>
              </a:ext>
            </a:extLst>
          </p:cNvPr>
          <p:cNvSpPr>
            <a:spLocks noGrp="1"/>
          </p:cNvSpPr>
          <p:nvPr>
            <p:ph type="title"/>
          </p:nvPr>
        </p:nvSpPr>
        <p:spPr>
          <a:xfrm>
            <a:off x="0" y="0"/>
            <a:ext cx="12192000" cy="1528763"/>
          </a:xfrm>
        </p:spPr>
        <p:txBody>
          <a:bodyPr/>
          <a:lstStyle/>
          <a:p>
            <a:pPr algn="ctr"/>
            <a:r>
              <a:rPr lang="en-US" sz="4800" b="1" dirty="0" smtClean="0">
                <a:solidFill>
                  <a:schemeClr val="bg1"/>
                </a:solidFill>
                <a:latin typeface="OCR A Extended" panose="02010509020102010303" pitchFamily="50" charset="0"/>
              </a:rPr>
              <a:t>network infrastructure CONT...</a:t>
            </a:r>
            <a:endParaRPr lang="en-US" sz="4800" b="1" dirty="0">
              <a:solidFill>
                <a:schemeClr val="bg1"/>
              </a:solidFill>
              <a:latin typeface="OCR A Extended" panose="02010509020102010303" pitchFamily="50" charset="0"/>
            </a:endParaRPr>
          </a:p>
        </p:txBody>
      </p:sp>
      <p:sp>
        <p:nvSpPr>
          <p:cNvPr id="4" name="Content Placeholder 3">
            <a:extLst>
              <a:ext uri="{FF2B5EF4-FFF2-40B4-BE49-F238E27FC236}">
                <a16:creationId xmlns:a16="http://schemas.microsoft.com/office/drawing/2014/main" id="{8B863B31-6429-468C-9624-0D0BBDBACA62}"/>
              </a:ext>
            </a:extLst>
          </p:cNvPr>
          <p:cNvSpPr>
            <a:spLocks noGrp="1"/>
          </p:cNvSpPr>
          <p:nvPr>
            <p:ph idx="1"/>
          </p:nvPr>
        </p:nvSpPr>
        <p:spPr>
          <a:xfrm>
            <a:off x="3661759" y="1528762"/>
            <a:ext cx="8530240" cy="4602080"/>
          </a:xfrm>
        </p:spPr>
        <p:txBody>
          <a:bodyPr>
            <a:normAutofit/>
          </a:bodyPr>
          <a:lstStyle/>
          <a:p>
            <a:pPr marL="0" indent="0" algn="just">
              <a:buNone/>
            </a:pPr>
            <a:r>
              <a:rPr lang="en-US" b="1" dirty="0">
                <a:latin typeface="OCR A Extended" panose="02010509020102010303" pitchFamily="50" charset="0"/>
              </a:rPr>
              <a:t>Switch</a:t>
            </a:r>
          </a:p>
          <a:p>
            <a:pPr algn="just">
              <a:buFont typeface="Wingdings" panose="05000000000000000000" pitchFamily="2" charset="2"/>
              <a:buChar char="Ø"/>
            </a:pPr>
            <a:r>
              <a:rPr lang="en-US" dirty="0">
                <a:latin typeface="OCR A Extended" panose="02010509020102010303" pitchFamily="50" charset="0"/>
              </a:rPr>
              <a:t>A switch combines the functionality of a bridge and a hub. It segments networks and can interpret and filter packet data to send it directly to an attached network device. </a:t>
            </a:r>
            <a:endParaRPr lang="en-US" dirty="0" smtClean="0">
              <a:latin typeface="OCR A Extended" panose="02010509020102010303" pitchFamily="50" charset="0"/>
            </a:endParaRPr>
          </a:p>
        </p:txBody>
      </p:sp>
      <p:sp>
        <p:nvSpPr>
          <p:cNvPr id="6" name="Slide Number Placeholder 5"/>
          <p:cNvSpPr>
            <a:spLocks noGrp="1"/>
          </p:cNvSpPr>
          <p:nvPr>
            <p:ph type="sldNum" sz="quarter" idx="10"/>
          </p:nvPr>
        </p:nvSpPr>
        <p:spPr/>
        <p:txBody>
          <a:bodyPr/>
          <a:lstStyle/>
          <a:p>
            <a:r>
              <a:rPr lang="en-US" dirty="0" smtClean="0"/>
              <a:t>PAGE </a:t>
            </a:r>
            <a:fld id="{4A9B5881-4007-4345-955A-79C2656F0C49}" type="slidenum">
              <a:rPr lang="en-US" smtClean="0"/>
              <a:pPr/>
              <a:t>50</a:t>
            </a:fld>
            <a:endParaRPr lang="en-US" dirty="0"/>
          </a:p>
        </p:txBody>
      </p:sp>
      <p:pic>
        <p:nvPicPr>
          <p:cNvPr id="5" name="Graphic 3" descr="Lightbulb icon">
            <a:extLst>
              <a:ext uri="{FF2B5EF4-FFF2-40B4-BE49-F238E27FC236}">
                <a16:creationId xmlns:a16="http://schemas.microsoft.com/office/drawing/2014/main" id="{5E124F8C-3984-4EEC-9BA8-3B255731F2B0}"/>
              </a:ext>
            </a:extLst>
          </p:cNvPr>
          <p:cNvPicPr>
            <a:picLocks noChangeAspect="1"/>
          </p:cNvPicPr>
          <p:nvPr/>
        </p:nvPicPr>
        <p:blipFill>
          <a:blip r:embed="rId2">
            <a:extLst>
              <a:ext uri="{96DAC541-7B7A-43D3-8B79-37D633B846F1}">
                <asvg:svgBlip xmlns:asvg="http://schemas.microsoft.com/office/drawing/2016/SVG/main" xmlns="" r:embed="rId4"/>
              </a:ext>
            </a:extLst>
          </a:blip>
          <a:stretch>
            <a:fillRect/>
          </a:stretch>
        </p:blipFill>
        <p:spPr>
          <a:xfrm>
            <a:off x="10844462" y="0"/>
            <a:ext cx="1347538" cy="1347538"/>
          </a:xfrm>
          <a:prstGeom prst="rect">
            <a:avLst/>
          </a:prstGeom>
        </p:spPr>
      </p:pic>
      <p:pic>
        <p:nvPicPr>
          <p:cNvPr id="9" name="Picture 8"/>
          <p:cNvPicPr>
            <a:picLocks noChangeAspect="1"/>
          </p:cNvPicPr>
          <p:nvPr/>
        </p:nvPicPr>
        <p:blipFill>
          <a:blip r:embed="rId5"/>
          <a:stretch>
            <a:fillRect/>
          </a:stretch>
        </p:blipFill>
        <p:spPr>
          <a:xfrm>
            <a:off x="0" y="4628444"/>
            <a:ext cx="3661759" cy="1502398"/>
          </a:xfrm>
          <a:prstGeom prst="rect">
            <a:avLst/>
          </a:prstGeom>
        </p:spPr>
      </p:pic>
    </p:spTree>
    <p:extLst>
      <p:ext uri="{BB962C8B-B14F-4D97-AF65-F5344CB8AC3E}">
        <p14:creationId xmlns:p14="http://schemas.microsoft.com/office/powerpoint/2010/main" val="2721096268"/>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C8F58AE6-56F6-44E8-8BBF-23277B1773E4}"/>
              </a:ext>
            </a:extLst>
          </p:cNvPr>
          <p:cNvSpPr txBox="1">
            <a:spLocks/>
          </p:cNvSpPr>
          <p:nvPr/>
        </p:nvSpPr>
        <p:spPr>
          <a:xfrm>
            <a:off x="0" y="1413981"/>
            <a:ext cx="3661759" cy="4716861"/>
          </a:xfrm>
          <a:prstGeom prst="rect">
            <a:avLst/>
          </a:prstGeom>
          <a:gradFill>
            <a:gsLst>
              <a:gs pos="1000">
                <a:schemeClr val="tx1">
                  <a:lumMod val="85000"/>
                  <a:lumOff val="15000"/>
                </a:schemeClr>
              </a:gs>
              <a:gs pos="100000">
                <a:schemeClr val="accent2">
                  <a:lumMod val="50000"/>
                </a:schemeClr>
              </a:gs>
            </a:gsLst>
            <a:lin ang="12600000" scaled="0"/>
          </a:gradFill>
        </p:spPr>
        <p:txBody>
          <a:bodyPr vert="horz" lIns="396000" tIns="0" rIns="396000" bIns="0" rtlCol="0" anchor="ctr">
            <a:noAutofit/>
          </a:bodyPr>
          <a:lstStyle>
            <a:lvl1pPr algn="r" defTabSz="914400" rtl="0" eaLnBrk="1" latinLnBrk="0" hangingPunct="1">
              <a:lnSpc>
                <a:spcPct val="70000"/>
              </a:lnSpc>
              <a:spcBef>
                <a:spcPct val="0"/>
              </a:spcBef>
              <a:buNone/>
              <a:defRPr lang="en-US" sz="5200" b="0" i="0" kern="1200" cap="all" spc="-150" dirty="0">
                <a:solidFill>
                  <a:schemeClr val="tx1"/>
                </a:solidFill>
                <a:effectLst/>
                <a:latin typeface="+mj-lt"/>
                <a:ea typeface="+mj-ea"/>
                <a:cs typeface="+mj-cs"/>
              </a:defRPr>
            </a:lvl1pPr>
          </a:lstStyle>
          <a:p>
            <a:pPr algn="ctr"/>
            <a:r>
              <a:rPr lang="en-GB" sz="4800" b="1" dirty="0" smtClean="0">
                <a:solidFill>
                  <a:schemeClr val="bg1"/>
                </a:solidFill>
                <a:latin typeface="OCR A Extended" panose="02010509020102010303" pitchFamily="50" charset="0"/>
              </a:rPr>
              <a:t>switch</a:t>
            </a:r>
            <a:endParaRPr lang="en-GB" sz="4800" b="1" dirty="0">
              <a:solidFill>
                <a:schemeClr val="bg1"/>
              </a:solidFill>
              <a:latin typeface="OCR A Extended" panose="02010509020102010303" pitchFamily="50" charset="0"/>
            </a:endParaRPr>
          </a:p>
        </p:txBody>
      </p:sp>
      <p:sp>
        <p:nvSpPr>
          <p:cNvPr id="2" name="Title 1">
            <a:extLst>
              <a:ext uri="{FF2B5EF4-FFF2-40B4-BE49-F238E27FC236}">
                <a16:creationId xmlns:a16="http://schemas.microsoft.com/office/drawing/2014/main" id="{C8F58AE6-56F6-44E8-8BBF-23277B1773E4}"/>
              </a:ext>
            </a:extLst>
          </p:cNvPr>
          <p:cNvSpPr>
            <a:spLocks noGrp="1"/>
          </p:cNvSpPr>
          <p:nvPr>
            <p:ph type="title"/>
          </p:nvPr>
        </p:nvSpPr>
        <p:spPr>
          <a:xfrm>
            <a:off x="0" y="0"/>
            <a:ext cx="12192000" cy="1528763"/>
          </a:xfrm>
        </p:spPr>
        <p:txBody>
          <a:bodyPr/>
          <a:lstStyle/>
          <a:p>
            <a:pPr algn="ctr"/>
            <a:r>
              <a:rPr lang="en-US" sz="4800" b="1" dirty="0" smtClean="0">
                <a:solidFill>
                  <a:schemeClr val="bg1"/>
                </a:solidFill>
                <a:latin typeface="OCR A Extended" panose="02010509020102010303" pitchFamily="50" charset="0"/>
              </a:rPr>
              <a:t>network infrastructure CONT...</a:t>
            </a:r>
            <a:endParaRPr lang="en-US" sz="4800" b="1" dirty="0">
              <a:solidFill>
                <a:schemeClr val="bg1"/>
              </a:solidFill>
              <a:latin typeface="OCR A Extended" panose="02010509020102010303" pitchFamily="50" charset="0"/>
            </a:endParaRPr>
          </a:p>
        </p:txBody>
      </p:sp>
      <p:sp>
        <p:nvSpPr>
          <p:cNvPr id="4" name="Content Placeholder 3">
            <a:extLst>
              <a:ext uri="{FF2B5EF4-FFF2-40B4-BE49-F238E27FC236}">
                <a16:creationId xmlns:a16="http://schemas.microsoft.com/office/drawing/2014/main" id="{8B863B31-6429-468C-9624-0D0BBDBACA62}"/>
              </a:ext>
            </a:extLst>
          </p:cNvPr>
          <p:cNvSpPr>
            <a:spLocks noGrp="1"/>
          </p:cNvSpPr>
          <p:nvPr>
            <p:ph idx="1"/>
          </p:nvPr>
        </p:nvSpPr>
        <p:spPr>
          <a:xfrm>
            <a:off x="3661759" y="1528764"/>
            <a:ext cx="8530240" cy="4586286"/>
          </a:xfrm>
        </p:spPr>
        <p:txBody>
          <a:bodyPr>
            <a:normAutofit/>
          </a:bodyPr>
          <a:lstStyle/>
          <a:p>
            <a:pPr marL="0" indent="0" algn="just">
              <a:buNone/>
            </a:pPr>
            <a:r>
              <a:rPr lang="en-US" b="1" dirty="0">
                <a:latin typeface="OCR A Extended" panose="02010509020102010303" pitchFamily="50" charset="0"/>
              </a:rPr>
              <a:t>Switch</a:t>
            </a:r>
          </a:p>
          <a:p>
            <a:pPr algn="just">
              <a:buFont typeface="Wingdings" panose="05000000000000000000" pitchFamily="2" charset="2"/>
              <a:buChar char="Ø"/>
            </a:pPr>
            <a:r>
              <a:rPr lang="en-US" dirty="0" smtClean="0">
                <a:latin typeface="OCR A Extended" panose="02010509020102010303" pitchFamily="50" charset="0"/>
              </a:rPr>
              <a:t>Switches </a:t>
            </a:r>
            <a:r>
              <a:rPr lang="en-US" dirty="0">
                <a:latin typeface="OCR A Extended" panose="02010509020102010303" pitchFamily="50" charset="0"/>
              </a:rPr>
              <a:t>use the network device's MAC address to decide the data package's destination. A switch operates in full-duplex mode, which means it can send and receive data to and from network devices at the same time.</a:t>
            </a:r>
            <a:endParaRPr lang="en-US" dirty="0" smtClean="0">
              <a:latin typeface="OCR A Extended" panose="02010509020102010303" pitchFamily="50" charset="0"/>
            </a:endParaRPr>
          </a:p>
        </p:txBody>
      </p:sp>
      <p:sp>
        <p:nvSpPr>
          <p:cNvPr id="6" name="Slide Number Placeholder 5"/>
          <p:cNvSpPr>
            <a:spLocks noGrp="1"/>
          </p:cNvSpPr>
          <p:nvPr>
            <p:ph type="sldNum" sz="quarter" idx="10"/>
          </p:nvPr>
        </p:nvSpPr>
        <p:spPr/>
        <p:txBody>
          <a:bodyPr/>
          <a:lstStyle/>
          <a:p>
            <a:r>
              <a:rPr lang="en-US" dirty="0" smtClean="0"/>
              <a:t>PAGE </a:t>
            </a:r>
            <a:fld id="{4A9B5881-4007-4345-955A-79C2656F0C49}" type="slidenum">
              <a:rPr lang="en-US" smtClean="0"/>
              <a:pPr/>
              <a:t>51</a:t>
            </a:fld>
            <a:endParaRPr lang="en-US" dirty="0"/>
          </a:p>
        </p:txBody>
      </p:sp>
      <p:pic>
        <p:nvPicPr>
          <p:cNvPr id="5" name="Graphic 3" descr="Lightbulb icon">
            <a:extLst>
              <a:ext uri="{FF2B5EF4-FFF2-40B4-BE49-F238E27FC236}">
                <a16:creationId xmlns:a16="http://schemas.microsoft.com/office/drawing/2014/main" id="{5E124F8C-3984-4EEC-9BA8-3B255731F2B0}"/>
              </a:ext>
            </a:extLst>
          </p:cNvPr>
          <p:cNvPicPr>
            <a:picLocks noChangeAspect="1"/>
          </p:cNvPicPr>
          <p:nvPr/>
        </p:nvPicPr>
        <p:blipFill>
          <a:blip r:embed="rId2">
            <a:extLst>
              <a:ext uri="{96DAC541-7B7A-43D3-8B79-37D633B846F1}">
                <asvg:svgBlip xmlns:asvg="http://schemas.microsoft.com/office/drawing/2016/SVG/main" xmlns="" r:embed="rId4"/>
              </a:ext>
            </a:extLst>
          </a:blip>
          <a:stretch>
            <a:fillRect/>
          </a:stretch>
        </p:blipFill>
        <p:spPr>
          <a:xfrm>
            <a:off x="10844462" y="0"/>
            <a:ext cx="1347538" cy="1347538"/>
          </a:xfrm>
          <a:prstGeom prst="rect">
            <a:avLst/>
          </a:prstGeom>
        </p:spPr>
      </p:pic>
      <p:pic>
        <p:nvPicPr>
          <p:cNvPr id="8" name="Picture 7"/>
          <p:cNvPicPr>
            <a:picLocks noChangeAspect="1"/>
          </p:cNvPicPr>
          <p:nvPr/>
        </p:nvPicPr>
        <p:blipFill>
          <a:blip r:embed="rId5"/>
          <a:stretch>
            <a:fillRect/>
          </a:stretch>
        </p:blipFill>
        <p:spPr>
          <a:xfrm>
            <a:off x="0" y="4628444"/>
            <a:ext cx="3661759" cy="1502398"/>
          </a:xfrm>
          <a:prstGeom prst="rect">
            <a:avLst/>
          </a:prstGeom>
        </p:spPr>
      </p:pic>
    </p:spTree>
    <p:extLst>
      <p:ext uri="{BB962C8B-B14F-4D97-AF65-F5344CB8AC3E}">
        <p14:creationId xmlns:p14="http://schemas.microsoft.com/office/powerpoint/2010/main" val="2968995624"/>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58AE6-56F6-44E8-8BBF-23277B1773E4}"/>
              </a:ext>
            </a:extLst>
          </p:cNvPr>
          <p:cNvSpPr>
            <a:spLocks noGrp="1"/>
          </p:cNvSpPr>
          <p:nvPr>
            <p:ph type="title"/>
          </p:nvPr>
        </p:nvSpPr>
        <p:spPr>
          <a:xfrm>
            <a:off x="0" y="0"/>
            <a:ext cx="12192000" cy="1528763"/>
          </a:xfrm>
        </p:spPr>
        <p:txBody>
          <a:bodyPr/>
          <a:lstStyle/>
          <a:p>
            <a:pPr algn="ctr"/>
            <a:r>
              <a:rPr lang="en-US" sz="4800" b="1" dirty="0" smtClean="0">
                <a:solidFill>
                  <a:schemeClr val="bg1"/>
                </a:solidFill>
                <a:latin typeface="OCR A Extended" panose="02010509020102010303" pitchFamily="50" charset="0"/>
              </a:rPr>
              <a:t>network infrastructure CONT...</a:t>
            </a:r>
            <a:endParaRPr lang="en-US" sz="4800" b="1" dirty="0">
              <a:solidFill>
                <a:schemeClr val="bg1"/>
              </a:solidFill>
              <a:latin typeface="OCR A Extended" panose="02010509020102010303" pitchFamily="50" charset="0"/>
            </a:endParaRPr>
          </a:p>
        </p:txBody>
      </p:sp>
      <p:sp>
        <p:nvSpPr>
          <p:cNvPr id="4" name="Content Placeholder 3">
            <a:extLst>
              <a:ext uri="{FF2B5EF4-FFF2-40B4-BE49-F238E27FC236}">
                <a16:creationId xmlns:a16="http://schemas.microsoft.com/office/drawing/2014/main" id="{8B863B31-6429-468C-9624-0D0BBDBACA62}"/>
              </a:ext>
            </a:extLst>
          </p:cNvPr>
          <p:cNvSpPr>
            <a:spLocks noGrp="1"/>
          </p:cNvSpPr>
          <p:nvPr>
            <p:ph idx="1"/>
          </p:nvPr>
        </p:nvSpPr>
        <p:spPr>
          <a:xfrm>
            <a:off x="3661759" y="1528763"/>
            <a:ext cx="8530240" cy="4602079"/>
          </a:xfrm>
        </p:spPr>
        <p:txBody>
          <a:bodyPr>
            <a:normAutofit fontScale="92500" lnSpcReduction="20000"/>
          </a:bodyPr>
          <a:lstStyle/>
          <a:p>
            <a:pPr marL="0" indent="0" algn="just">
              <a:buNone/>
            </a:pPr>
            <a:r>
              <a:rPr lang="en-US" b="1" dirty="0">
                <a:latin typeface="OCR A Extended" panose="02010509020102010303" pitchFamily="50" charset="0"/>
              </a:rPr>
              <a:t>Switch</a:t>
            </a:r>
          </a:p>
          <a:p>
            <a:pPr marL="0" indent="0" algn="just">
              <a:buNone/>
            </a:pPr>
            <a:r>
              <a:rPr lang="en-US" b="1" dirty="0">
                <a:latin typeface="OCR A Extended" panose="02010509020102010303" pitchFamily="50" charset="0"/>
              </a:rPr>
              <a:t>Features</a:t>
            </a:r>
          </a:p>
          <a:p>
            <a:pPr marL="0" indent="0" algn="just">
              <a:buNone/>
            </a:pPr>
            <a:r>
              <a:rPr lang="en-US" dirty="0">
                <a:latin typeface="OCR A Extended" panose="02010509020102010303" pitchFamily="50" charset="0"/>
              </a:rPr>
              <a:t>Modern Ethernet-based switches offer more functionality and capabilities than an Ethernet hub</a:t>
            </a:r>
            <a:r>
              <a:rPr lang="en-US" dirty="0" smtClean="0">
                <a:latin typeface="OCR A Extended" panose="02010509020102010303" pitchFamily="50" charset="0"/>
              </a:rPr>
              <a:t>.</a:t>
            </a:r>
            <a:endParaRPr lang="en-US" dirty="0">
              <a:latin typeface="OCR A Extended" panose="02010509020102010303" pitchFamily="50" charset="0"/>
            </a:endParaRPr>
          </a:p>
          <a:p>
            <a:pPr lvl="1" algn="just">
              <a:buFont typeface="Wingdings" panose="05000000000000000000" pitchFamily="2" charset="2"/>
              <a:buChar char="Ø"/>
            </a:pPr>
            <a:r>
              <a:rPr lang="en-US" dirty="0">
                <a:latin typeface="OCR A Extended" panose="02010509020102010303" pitchFamily="50" charset="0"/>
              </a:rPr>
              <a:t>An Ethernet switch can adjust the connection speed of an inbound packet to match the connection speed of the destination network.</a:t>
            </a:r>
          </a:p>
          <a:p>
            <a:pPr lvl="1" algn="just">
              <a:buFont typeface="Wingdings" panose="05000000000000000000" pitchFamily="2" charset="2"/>
              <a:buChar char="Ø"/>
            </a:pPr>
            <a:r>
              <a:rPr lang="en-US" dirty="0">
                <a:latin typeface="OCR A Extended" panose="02010509020102010303" pitchFamily="50" charset="0"/>
              </a:rPr>
              <a:t>Many switches now support Power over Ethernet (</a:t>
            </a:r>
            <a:r>
              <a:rPr lang="en-US" dirty="0" err="1">
                <a:latin typeface="OCR A Extended" panose="02010509020102010303" pitchFamily="50" charset="0"/>
              </a:rPr>
              <a:t>PoE</a:t>
            </a:r>
            <a:r>
              <a:rPr lang="en-US" dirty="0">
                <a:latin typeface="OCR A Extended" panose="02010509020102010303" pitchFamily="50" charset="0"/>
              </a:rPr>
              <a:t>). </a:t>
            </a:r>
            <a:r>
              <a:rPr lang="en-US" dirty="0" err="1">
                <a:latin typeface="OCR A Extended" panose="02010509020102010303" pitchFamily="50" charset="0"/>
              </a:rPr>
              <a:t>PoE</a:t>
            </a:r>
            <a:r>
              <a:rPr lang="en-US" dirty="0">
                <a:latin typeface="OCR A Extended" panose="02010509020102010303" pitchFamily="50" charset="0"/>
              </a:rPr>
              <a:t> enables network devices like Voice over IP (VoIP) phones to get power from the switch, without needing a separate power supply.</a:t>
            </a:r>
          </a:p>
          <a:p>
            <a:pPr lvl="1" algn="just">
              <a:buFont typeface="Wingdings" panose="05000000000000000000" pitchFamily="2" charset="2"/>
              <a:buChar char="Ø"/>
            </a:pPr>
            <a:r>
              <a:rPr lang="en-US" dirty="0">
                <a:latin typeface="OCR A Extended" panose="02010509020102010303" pitchFamily="50" charset="0"/>
              </a:rPr>
              <a:t>Other modules can be attached to the switch to enable functions like port mirroring, packet sniffers, and intrusion detection systems.</a:t>
            </a:r>
            <a:endParaRPr lang="en-US" dirty="0" smtClean="0">
              <a:latin typeface="OCR A Extended" panose="02010509020102010303" pitchFamily="50" charset="0"/>
            </a:endParaRPr>
          </a:p>
        </p:txBody>
      </p:sp>
      <p:sp>
        <p:nvSpPr>
          <p:cNvPr id="6" name="Slide Number Placeholder 5"/>
          <p:cNvSpPr>
            <a:spLocks noGrp="1"/>
          </p:cNvSpPr>
          <p:nvPr>
            <p:ph type="sldNum" sz="quarter" idx="10"/>
          </p:nvPr>
        </p:nvSpPr>
        <p:spPr/>
        <p:txBody>
          <a:bodyPr/>
          <a:lstStyle/>
          <a:p>
            <a:r>
              <a:rPr lang="en-US" dirty="0" smtClean="0"/>
              <a:t>PAGE </a:t>
            </a:r>
            <a:fld id="{4A9B5881-4007-4345-955A-79C2656F0C49}" type="slidenum">
              <a:rPr lang="en-US" smtClean="0"/>
              <a:pPr/>
              <a:t>52</a:t>
            </a:fld>
            <a:endParaRPr lang="en-US" dirty="0"/>
          </a:p>
        </p:txBody>
      </p:sp>
      <p:pic>
        <p:nvPicPr>
          <p:cNvPr id="5" name="Graphic 3" descr="Lightbulb icon">
            <a:extLst>
              <a:ext uri="{FF2B5EF4-FFF2-40B4-BE49-F238E27FC236}">
                <a16:creationId xmlns:a16="http://schemas.microsoft.com/office/drawing/2014/main" id="{5E124F8C-3984-4EEC-9BA8-3B255731F2B0}"/>
              </a:ext>
            </a:extLst>
          </p:cNvPr>
          <p:cNvPicPr>
            <a:picLocks noChangeAspect="1"/>
          </p:cNvPicPr>
          <p:nvPr/>
        </p:nvPicPr>
        <p:blipFill>
          <a:blip r:embed="rId2">
            <a:extLst>
              <a:ext uri="{96DAC541-7B7A-43D3-8B79-37D633B846F1}">
                <asvg:svgBlip xmlns:asvg="http://schemas.microsoft.com/office/drawing/2016/SVG/main" xmlns="" r:embed="rId4"/>
              </a:ext>
            </a:extLst>
          </a:blip>
          <a:stretch>
            <a:fillRect/>
          </a:stretch>
        </p:blipFill>
        <p:spPr>
          <a:xfrm>
            <a:off x="10844462" y="0"/>
            <a:ext cx="1347538" cy="1347538"/>
          </a:xfrm>
          <a:prstGeom prst="rect">
            <a:avLst/>
          </a:prstGeom>
        </p:spPr>
      </p:pic>
      <p:sp>
        <p:nvSpPr>
          <p:cNvPr id="8" name="Title 1">
            <a:extLst>
              <a:ext uri="{FF2B5EF4-FFF2-40B4-BE49-F238E27FC236}">
                <a16:creationId xmlns:a16="http://schemas.microsoft.com/office/drawing/2014/main" id="{C8F58AE6-56F6-44E8-8BBF-23277B1773E4}"/>
              </a:ext>
            </a:extLst>
          </p:cNvPr>
          <p:cNvSpPr txBox="1">
            <a:spLocks/>
          </p:cNvSpPr>
          <p:nvPr/>
        </p:nvSpPr>
        <p:spPr>
          <a:xfrm>
            <a:off x="0" y="1413981"/>
            <a:ext cx="3661759" cy="4716861"/>
          </a:xfrm>
          <a:prstGeom prst="rect">
            <a:avLst/>
          </a:prstGeom>
          <a:gradFill>
            <a:gsLst>
              <a:gs pos="1000">
                <a:schemeClr val="tx1">
                  <a:lumMod val="85000"/>
                  <a:lumOff val="15000"/>
                </a:schemeClr>
              </a:gs>
              <a:gs pos="100000">
                <a:schemeClr val="accent2">
                  <a:lumMod val="50000"/>
                </a:schemeClr>
              </a:gs>
            </a:gsLst>
            <a:lin ang="12600000" scaled="0"/>
          </a:gradFill>
        </p:spPr>
        <p:txBody>
          <a:bodyPr vert="horz" lIns="396000" tIns="0" rIns="396000" bIns="0" rtlCol="0" anchor="ctr">
            <a:noAutofit/>
          </a:bodyPr>
          <a:lstStyle>
            <a:lvl1pPr algn="r" defTabSz="914400" rtl="0" eaLnBrk="1" latinLnBrk="0" hangingPunct="1">
              <a:lnSpc>
                <a:spcPct val="70000"/>
              </a:lnSpc>
              <a:spcBef>
                <a:spcPct val="0"/>
              </a:spcBef>
              <a:buNone/>
              <a:defRPr lang="en-US" sz="5200" b="0" i="0" kern="1200" cap="all" spc="-150" dirty="0">
                <a:solidFill>
                  <a:schemeClr val="tx1"/>
                </a:solidFill>
                <a:effectLst/>
                <a:latin typeface="+mj-lt"/>
                <a:ea typeface="+mj-ea"/>
                <a:cs typeface="+mj-cs"/>
              </a:defRPr>
            </a:lvl1pPr>
          </a:lstStyle>
          <a:p>
            <a:pPr algn="ctr"/>
            <a:r>
              <a:rPr lang="en-GB" sz="4800" b="1" dirty="0" smtClean="0">
                <a:solidFill>
                  <a:schemeClr val="bg1"/>
                </a:solidFill>
                <a:latin typeface="OCR A Extended" panose="02010509020102010303" pitchFamily="50" charset="0"/>
              </a:rPr>
              <a:t>switch</a:t>
            </a:r>
            <a:endParaRPr lang="en-GB" sz="4800" b="1" dirty="0">
              <a:solidFill>
                <a:schemeClr val="bg1"/>
              </a:solidFill>
              <a:latin typeface="OCR A Extended" panose="02010509020102010303" pitchFamily="50" charset="0"/>
            </a:endParaRPr>
          </a:p>
        </p:txBody>
      </p:sp>
      <p:pic>
        <p:nvPicPr>
          <p:cNvPr id="9" name="Picture 8"/>
          <p:cNvPicPr>
            <a:picLocks noChangeAspect="1"/>
          </p:cNvPicPr>
          <p:nvPr/>
        </p:nvPicPr>
        <p:blipFill>
          <a:blip r:embed="rId5"/>
          <a:stretch>
            <a:fillRect/>
          </a:stretch>
        </p:blipFill>
        <p:spPr>
          <a:xfrm>
            <a:off x="0" y="4628444"/>
            <a:ext cx="3661759" cy="1502398"/>
          </a:xfrm>
          <a:prstGeom prst="rect">
            <a:avLst/>
          </a:prstGeom>
        </p:spPr>
      </p:pic>
    </p:spTree>
    <p:extLst>
      <p:ext uri="{BB962C8B-B14F-4D97-AF65-F5344CB8AC3E}">
        <p14:creationId xmlns:p14="http://schemas.microsoft.com/office/powerpoint/2010/main" val="2559307217"/>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C8F58AE6-56F6-44E8-8BBF-23277B1773E4}"/>
              </a:ext>
            </a:extLst>
          </p:cNvPr>
          <p:cNvSpPr txBox="1">
            <a:spLocks/>
          </p:cNvSpPr>
          <p:nvPr/>
        </p:nvSpPr>
        <p:spPr>
          <a:xfrm>
            <a:off x="0" y="1413981"/>
            <a:ext cx="3661759" cy="4716861"/>
          </a:xfrm>
          <a:prstGeom prst="rect">
            <a:avLst/>
          </a:prstGeom>
          <a:gradFill>
            <a:gsLst>
              <a:gs pos="1000">
                <a:schemeClr val="tx1">
                  <a:lumMod val="85000"/>
                  <a:lumOff val="15000"/>
                </a:schemeClr>
              </a:gs>
              <a:gs pos="100000">
                <a:schemeClr val="accent2">
                  <a:lumMod val="50000"/>
                </a:schemeClr>
              </a:gs>
            </a:gsLst>
            <a:lin ang="12600000" scaled="0"/>
          </a:gradFill>
        </p:spPr>
        <p:txBody>
          <a:bodyPr vert="horz" lIns="396000" tIns="0" rIns="396000" bIns="0" rtlCol="0" anchor="ctr">
            <a:noAutofit/>
          </a:bodyPr>
          <a:lstStyle>
            <a:lvl1pPr algn="r" defTabSz="914400" rtl="0" eaLnBrk="1" latinLnBrk="0" hangingPunct="1">
              <a:lnSpc>
                <a:spcPct val="70000"/>
              </a:lnSpc>
              <a:spcBef>
                <a:spcPct val="0"/>
              </a:spcBef>
              <a:buNone/>
              <a:defRPr lang="en-US" sz="5200" b="0" i="0" kern="1200" cap="all" spc="-150" dirty="0">
                <a:solidFill>
                  <a:schemeClr val="tx1"/>
                </a:solidFill>
                <a:effectLst/>
                <a:latin typeface="+mj-lt"/>
                <a:ea typeface="+mj-ea"/>
                <a:cs typeface="+mj-cs"/>
              </a:defRPr>
            </a:lvl1pPr>
          </a:lstStyle>
          <a:p>
            <a:pPr algn="ctr"/>
            <a:r>
              <a:rPr lang="en-GB" sz="4800" b="1" dirty="0">
                <a:solidFill>
                  <a:schemeClr val="bg1"/>
                </a:solidFill>
                <a:latin typeface="OCR A Extended" panose="02010509020102010303" pitchFamily="50" charset="0"/>
              </a:rPr>
              <a:t>Types of Ethernet switch</a:t>
            </a:r>
          </a:p>
        </p:txBody>
      </p:sp>
      <p:sp>
        <p:nvSpPr>
          <p:cNvPr id="2" name="Title 1">
            <a:extLst>
              <a:ext uri="{FF2B5EF4-FFF2-40B4-BE49-F238E27FC236}">
                <a16:creationId xmlns:a16="http://schemas.microsoft.com/office/drawing/2014/main" id="{C8F58AE6-56F6-44E8-8BBF-23277B1773E4}"/>
              </a:ext>
            </a:extLst>
          </p:cNvPr>
          <p:cNvSpPr>
            <a:spLocks noGrp="1"/>
          </p:cNvSpPr>
          <p:nvPr>
            <p:ph type="title"/>
          </p:nvPr>
        </p:nvSpPr>
        <p:spPr>
          <a:xfrm>
            <a:off x="0" y="0"/>
            <a:ext cx="12192000" cy="1528763"/>
          </a:xfrm>
        </p:spPr>
        <p:txBody>
          <a:bodyPr/>
          <a:lstStyle/>
          <a:p>
            <a:pPr algn="ctr"/>
            <a:r>
              <a:rPr lang="en-US" sz="4800" b="1" dirty="0" smtClean="0">
                <a:solidFill>
                  <a:schemeClr val="bg1"/>
                </a:solidFill>
                <a:latin typeface="OCR A Extended" panose="02010509020102010303" pitchFamily="50" charset="0"/>
              </a:rPr>
              <a:t>network infrastructure CONT...</a:t>
            </a:r>
            <a:endParaRPr lang="en-US" sz="4800" b="1" dirty="0">
              <a:solidFill>
                <a:schemeClr val="bg1"/>
              </a:solidFill>
              <a:latin typeface="OCR A Extended" panose="02010509020102010303" pitchFamily="50" charset="0"/>
            </a:endParaRPr>
          </a:p>
        </p:txBody>
      </p:sp>
      <p:sp>
        <p:nvSpPr>
          <p:cNvPr id="4" name="Content Placeholder 3">
            <a:extLst>
              <a:ext uri="{FF2B5EF4-FFF2-40B4-BE49-F238E27FC236}">
                <a16:creationId xmlns:a16="http://schemas.microsoft.com/office/drawing/2014/main" id="{8B863B31-6429-468C-9624-0D0BBDBACA62}"/>
              </a:ext>
            </a:extLst>
          </p:cNvPr>
          <p:cNvSpPr>
            <a:spLocks noGrp="1"/>
          </p:cNvSpPr>
          <p:nvPr>
            <p:ph idx="1"/>
          </p:nvPr>
        </p:nvSpPr>
        <p:spPr>
          <a:xfrm>
            <a:off x="3661758" y="1528763"/>
            <a:ext cx="8530242" cy="4602079"/>
          </a:xfrm>
        </p:spPr>
        <p:txBody>
          <a:bodyPr>
            <a:normAutofit/>
          </a:bodyPr>
          <a:lstStyle/>
          <a:p>
            <a:pPr marL="0" indent="0" algn="just">
              <a:buNone/>
            </a:pPr>
            <a:r>
              <a:rPr lang="en-US" b="1" dirty="0">
                <a:latin typeface="OCR A Extended" panose="02010509020102010303" pitchFamily="50" charset="0"/>
              </a:rPr>
              <a:t>Types of Ethernet switch</a:t>
            </a:r>
          </a:p>
          <a:p>
            <a:pPr marL="0" indent="0" algn="just">
              <a:buNone/>
            </a:pPr>
            <a:r>
              <a:rPr lang="en-US" dirty="0" smtClean="0">
                <a:latin typeface="OCR A Extended" panose="02010509020102010303" pitchFamily="50" charset="0"/>
              </a:rPr>
              <a:t>There are two types </a:t>
            </a:r>
            <a:r>
              <a:rPr lang="en-US" dirty="0">
                <a:latin typeface="OCR A Extended" panose="02010509020102010303" pitchFamily="50" charset="0"/>
              </a:rPr>
              <a:t>of </a:t>
            </a:r>
            <a:r>
              <a:rPr lang="en-US" dirty="0" smtClean="0">
                <a:latin typeface="OCR A Extended" panose="02010509020102010303" pitchFamily="50" charset="0"/>
              </a:rPr>
              <a:t>switch's:</a:t>
            </a:r>
            <a:endParaRPr lang="en-US" dirty="0">
              <a:latin typeface="OCR A Extended" panose="02010509020102010303" pitchFamily="50" charset="0"/>
            </a:endParaRPr>
          </a:p>
          <a:p>
            <a:pPr lvl="1" algn="just">
              <a:buFont typeface="Wingdings" panose="05000000000000000000" pitchFamily="2" charset="2"/>
              <a:buChar char="Ø"/>
            </a:pPr>
            <a:r>
              <a:rPr lang="en-US" dirty="0" smtClean="0">
                <a:latin typeface="OCR A Extended" panose="02010509020102010303" pitchFamily="50" charset="0"/>
              </a:rPr>
              <a:t>Unmanaged</a:t>
            </a:r>
            <a:endParaRPr lang="en-US" dirty="0">
              <a:latin typeface="OCR A Extended" panose="02010509020102010303" pitchFamily="50" charset="0"/>
            </a:endParaRPr>
          </a:p>
          <a:p>
            <a:pPr lvl="1" algn="just">
              <a:buFont typeface="Wingdings" panose="05000000000000000000" pitchFamily="2" charset="2"/>
              <a:buChar char="Ø"/>
            </a:pPr>
            <a:r>
              <a:rPr lang="en-US" dirty="0">
                <a:latin typeface="OCR A Extended" panose="02010509020102010303" pitchFamily="50" charset="0"/>
              </a:rPr>
              <a:t>Managed</a:t>
            </a:r>
            <a:endParaRPr lang="en-US" dirty="0" smtClean="0">
              <a:latin typeface="OCR A Extended" panose="02010509020102010303" pitchFamily="50" charset="0"/>
            </a:endParaRPr>
          </a:p>
        </p:txBody>
      </p:sp>
      <p:sp>
        <p:nvSpPr>
          <p:cNvPr id="6" name="Slide Number Placeholder 5"/>
          <p:cNvSpPr>
            <a:spLocks noGrp="1"/>
          </p:cNvSpPr>
          <p:nvPr>
            <p:ph type="sldNum" sz="quarter" idx="10"/>
          </p:nvPr>
        </p:nvSpPr>
        <p:spPr/>
        <p:txBody>
          <a:bodyPr/>
          <a:lstStyle/>
          <a:p>
            <a:r>
              <a:rPr lang="en-US" dirty="0" smtClean="0"/>
              <a:t>PAGE </a:t>
            </a:r>
            <a:fld id="{4A9B5881-4007-4345-955A-79C2656F0C49}" type="slidenum">
              <a:rPr lang="en-US" smtClean="0"/>
              <a:pPr/>
              <a:t>53</a:t>
            </a:fld>
            <a:endParaRPr lang="en-US" dirty="0"/>
          </a:p>
        </p:txBody>
      </p:sp>
      <p:pic>
        <p:nvPicPr>
          <p:cNvPr id="5" name="Graphic 3" descr="Lightbulb icon">
            <a:extLst>
              <a:ext uri="{FF2B5EF4-FFF2-40B4-BE49-F238E27FC236}">
                <a16:creationId xmlns:a16="http://schemas.microsoft.com/office/drawing/2014/main" id="{5E124F8C-3984-4EEC-9BA8-3B255731F2B0}"/>
              </a:ext>
            </a:extLst>
          </p:cNvPr>
          <p:cNvPicPr>
            <a:picLocks noChangeAspect="1"/>
          </p:cNvPicPr>
          <p:nvPr/>
        </p:nvPicPr>
        <p:blipFill>
          <a:blip r:embed="rId2">
            <a:extLst>
              <a:ext uri="{96DAC541-7B7A-43D3-8B79-37D633B846F1}">
                <asvg:svgBlip xmlns:asvg="http://schemas.microsoft.com/office/drawing/2016/SVG/main" xmlns="" r:embed="rId4"/>
              </a:ext>
            </a:extLst>
          </a:blip>
          <a:stretch>
            <a:fillRect/>
          </a:stretch>
        </p:blipFill>
        <p:spPr>
          <a:xfrm>
            <a:off x="10844462" y="0"/>
            <a:ext cx="1347538" cy="1347538"/>
          </a:xfrm>
          <a:prstGeom prst="rect">
            <a:avLst/>
          </a:prstGeom>
        </p:spPr>
      </p:pic>
      <p:pic>
        <p:nvPicPr>
          <p:cNvPr id="8" name="Picture 7"/>
          <p:cNvPicPr>
            <a:picLocks noChangeAspect="1"/>
          </p:cNvPicPr>
          <p:nvPr/>
        </p:nvPicPr>
        <p:blipFill>
          <a:blip r:embed="rId5"/>
          <a:stretch>
            <a:fillRect/>
          </a:stretch>
        </p:blipFill>
        <p:spPr>
          <a:xfrm>
            <a:off x="0" y="4628444"/>
            <a:ext cx="3661759" cy="1502398"/>
          </a:xfrm>
          <a:prstGeom prst="rect">
            <a:avLst/>
          </a:prstGeom>
        </p:spPr>
      </p:pic>
    </p:spTree>
    <p:extLst>
      <p:ext uri="{BB962C8B-B14F-4D97-AF65-F5344CB8AC3E}">
        <p14:creationId xmlns:p14="http://schemas.microsoft.com/office/powerpoint/2010/main" val="372472690"/>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58AE6-56F6-44E8-8BBF-23277B1773E4}"/>
              </a:ext>
            </a:extLst>
          </p:cNvPr>
          <p:cNvSpPr>
            <a:spLocks noGrp="1"/>
          </p:cNvSpPr>
          <p:nvPr>
            <p:ph type="title"/>
          </p:nvPr>
        </p:nvSpPr>
        <p:spPr>
          <a:xfrm>
            <a:off x="0" y="0"/>
            <a:ext cx="12192000" cy="1528763"/>
          </a:xfrm>
        </p:spPr>
        <p:txBody>
          <a:bodyPr/>
          <a:lstStyle/>
          <a:p>
            <a:pPr algn="ctr"/>
            <a:r>
              <a:rPr lang="en-US" sz="4800" b="1" dirty="0" smtClean="0">
                <a:solidFill>
                  <a:schemeClr val="bg1"/>
                </a:solidFill>
                <a:latin typeface="OCR A Extended" panose="02010509020102010303" pitchFamily="50" charset="0"/>
              </a:rPr>
              <a:t>network infrastructure CONT...</a:t>
            </a:r>
            <a:endParaRPr lang="en-US" sz="4800" b="1" dirty="0">
              <a:solidFill>
                <a:schemeClr val="bg1"/>
              </a:solidFill>
              <a:latin typeface="OCR A Extended" panose="02010509020102010303" pitchFamily="50" charset="0"/>
            </a:endParaRPr>
          </a:p>
        </p:txBody>
      </p:sp>
      <p:sp>
        <p:nvSpPr>
          <p:cNvPr id="4" name="Content Placeholder 3">
            <a:extLst>
              <a:ext uri="{FF2B5EF4-FFF2-40B4-BE49-F238E27FC236}">
                <a16:creationId xmlns:a16="http://schemas.microsoft.com/office/drawing/2014/main" id="{8B863B31-6429-468C-9624-0D0BBDBACA62}"/>
              </a:ext>
            </a:extLst>
          </p:cNvPr>
          <p:cNvSpPr>
            <a:spLocks noGrp="1"/>
          </p:cNvSpPr>
          <p:nvPr>
            <p:ph idx="1"/>
          </p:nvPr>
        </p:nvSpPr>
        <p:spPr>
          <a:xfrm>
            <a:off x="3661759" y="1528763"/>
            <a:ext cx="8530240" cy="4602079"/>
          </a:xfrm>
        </p:spPr>
        <p:txBody>
          <a:bodyPr>
            <a:normAutofit/>
          </a:bodyPr>
          <a:lstStyle/>
          <a:p>
            <a:pPr marL="0" indent="0" algn="just">
              <a:buNone/>
            </a:pPr>
            <a:r>
              <a:rPr lang="en-US" b="1" dirty="0">
                <a:latin typeface="OCR A Extended" panose="02010509020102010303" pitchFamily="50" charset="0"/>
              </a:rPr>
              <a:t>Types of Ethernet switch</a:t>
            </a:r>
          </a:p>
          <a:p>
            <a:pPr marL="0" indent="0" algn="just">
              <a:buNone/>
            </a:pPr>
            <a:r>
              <a:rPr lang="en-US" b="1" dirty="0">
                <a:latin typeface="OCR A Extended" panose="02010509020102010303" pitchFamily="50" charset="0"/>
              </a:rPr>
              <a:t>Unmanaged</a:t>
            </a:r>
          </a:p>
          <a:p>
            <a:pPr marL="0" indent="0" algn="just">
              <a:buNone/>
            </a:pPr>
            <a:r>
              <a:rPr lang="en-US" dirty="0">
                <a:latin typeface="OCR A Extended" panose="02010509020102010303" pitchFamily="50" charset="0"/>
              </a:rPr>
              <a:t>This type of switch has no configuration capability and is designed for small office or home office environments. Packet switching occurs automatically.</a:t>
            </a:r>
            <a:endParaRPr lang="en-US" dirty="0" smtClean="0">
              <a:latin typeface="OCR A Extended" panose="02010509020102010303" pitchFamily="50" charset="0"/>
            </a:endParaRPr>
          </a:p>
        </p:txBody>
      </p:sp>
      <p:sp>
        <p:nvSpPr>
          <p:cNvPr id="6" name="Slide Number Placeholder 5"/>
          <p:cNvSpPr>
            <a:spLocks noGrp="1"/>
          </p:cNvSpPr>
          <p:nvPr>
            <p:ph type="sldNum" sz="quarter" idx="10"/>
          </p:nvPr>
        </p:nvSpPr>
        <p:spPr/>
        <p:txBody>
          <a:bodyPr/>
          <a:lstStyle/>
          <a:p>
            <a:r>
              <a:rPr lang="en-US" dirty="0" smtClean="0"/>
              <a:t>PAGE </a:t>
            </a:r>
            <a:fld id="{4A9B5881-4007-4345-955A-79C2656F0C49}" type="slidenum">
              <a:rPr lang="en-US" smtClean="0"/>
              <a:pPr/>
              <a:t>54</a:t>
            </a:fld>
            <a:endParaRPr lang="en-US" dirty="0"/>
          </a:p>
        </p:txBody>
      </p:sp>
      <p:pic>
        <p:nvPicPr>
          <p:cNvPr id="5" name="Graphic 3" descr="Lightbulb icon">
            <a:extLst>
              <a:ext uri="{FF2B5EF4-FFF2-40B4-BE49-F238E27FC236}">
                <a16:creationId xmlns:a16="http://schemas.microsoft.com/office/drawing/2014/main" id="{5E124F8C-3984-4EEC-9BA8-3B255731F2B0}"/>
              </a:ext>
            </a:extLst>
          </p:cNvPr>
          <p:cNvPicPr>
            <a:picLocks noChangeAspect="1"/>
          </p:cNvPicPr>
          <p:nvPr/>
        </p:nvPicPr>
        <p:blipFill>
          <a:blip r:embed="rId2">
            <a:extLst>
              <a:ext uri="{96DAC541-7B7A-43D3-8B79-37D633B846F1}">
                <asvg:svgBlip xmlns:asvg="http://schemas.microsoft.com/office/drawing/2016/SVG/main" xmlns="" r:embed="rId4"/>
              </a:ext>
            </a:extLst>
          </a:blip>
          <a:stretch>
            <a:fillRect/>
          </a:stretch>
        </p:blipFill>
        <p:spPr>
          <a:xfrm>
            <a:off x="10844462" y="0"/>
            <a:ext cx="1347538" cy="1347538"/>
          </a:xfrm>
          <a:prstGeom prst="rect">
            <a:avLst/>
          </a:prstGeom>
        </p:spPr>
      </p:pic>
      <p:sp>
        <p:nvSpPr>
          <p:cNvPr id="8" name="Title 1">
            <a:extLst>
              <a:ext uri="{FF2B5EF4-FFF2-40B4-BE49-F238E27FC236}">
                <a16:creationId xmlns:a16="http://schemas.microsoft.com/office/drawing/2014/main" id="{C8F58AE6-56F6-44E8-8BBF-23277B1773E4}"/>
              </a:ext>
            </a:extLst>
          </p:cNvPr>
          <p:cNvSpPr txBox="1">
            <a:spLocks/>
          </p:cNvSpPr>
          <p:nvPr/>
        </p:nvSpPr>
        <p:spPr>
          <a:xfrm>
            <a:off x="0" y="1413981"/>
            <a:ext cx="3661759" cy="4716861"/>
          </a:xfrm>
          <a:prstGeom prst="rect">
            <a:avLst/>
          </a:prstGeom>
          <a:gradFill>
            <a:gsLst>
              <a:gs pos="1000">
                <a:schemeClr val="tx1">
                  <a:lumMod val="85000"/>
                  <a:lumOff val="15000"/>
                </a:schemeClr>
              </a:gs>
              <a:gs pos="100000">
                <a:schemeClr val="accent2">
                  <a:lumMod val="50000"/>
                </a:schemeClr>
              </a:gs>
            </a:gsLst>
            <a:lin ang="12600000" scaled="0"/>
          </a:gradFill>
        </p:spPr>
        <p:txBody>
          <a:bodyPr vert="horz" lIns="396000" tIns="0" rIns="396000" bIns="0" rtlCol="0" anchor="ctr">
            <a:noAutofit/>
          </a:bodyPr>
          <a:lstStyle>
            <a:lvl1pPr algn="r" defTabSz="914400" rtl="0" eaLnBrk="1" latinLnBrk="0" hangingPunct="1">
              <a:lnSpc>
                <a:spcPct val="70000"/>
              </a:lnSpc>
              <a:spcBef>
                <a:spcPct val="0"/>
              </a:spcBef>
              <a:buNone/>
              <a:defRPr lang="en-US" sz="5200" b="0" i="0" kern="1200" cap="all" spc="-150" dirty="0">
                <a:solidFill>
                  <a:schemeClr val="tx1"/>
                </a:solidFill>
                <a:effectLst/>
                <a:latin typeface="+mj-lt"/>
                <a:ea typeface="+mj-ea"/>
                <a:cs typeface="+mj-cs"/>
              </a:defRPr>
            </a:lvl1pPr>
          </a:lstStyle>
          <a:p>
            <a:pPr algn="ctr"/>
            <a:r>
              <a:rPr lang="en-GB" sz="4800" b="1" dirty="0">
                <a:solidFill>
                  <a:schemeClr val="bg1"/>
                </a:solidFill>
                <a:latin typeface="OCR A Extended" panose="02010509020102010303" pitchFamily="50" charset="0"/>
              </a:rPr>
              <a:t>Types of Ethernet switch</a:t>
            </a:r>
          </a:p>
        </p:txBody>
      </p:sp>
      <p:pic>
        <p:nvPicPr>
          <p:cNvPr id="9" name="Picture 8"/>
          <p:cNvPicPr>
            <a:picLocks noChangeAspect="1"/>
          </p:cNvPicPr>
          <p:nvPr/>
        </p:nvPicPr>
        <p:blipFill>
          <a:blip r:embed="rId5"/>
          <a:stretch>
            <a:fillRect/>
          </a:stretch>
        </p:blipFill>
        <p:spPr>
          <a:xfrm>
            <a:off x="0" y="4628444"/>
            <a:ext cx="3661759" cy="1502398"/>
          </a:xfrm>
          <a:prstGeom prst="rect">
            <a:avLst/>
          </a:prstGeom>
        </p:spPr>
      </p:pic>
    </p:spTree>
    <p:extLst>
      <p:ext uri="{BB962C8B-B14F-4D97-AF65-F5344CB8AC3E}">
        <p14:creationId xmlns:p14="http://schemas.microsoft.com/office/powerpoint/2010/main" val="546536272"/>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58AE6-56F6-44E8-8BBF-23277B1773E4}"/>
              </a:ext>
            </a:extLst>
          </p:cNvPr>
          <p:cNvSpPr>
            <a:spLocks noGrp="1"/>
          </p:cNvSpPr>
          <p:nvPr>
            <p:ph type="title"/>
          </p:nvPr>
        </p:nvSpPr>
        <p:spPr>
          <a:xfrm>
            <a:off x="0" y="0"/>
            <a:ext cx="12192000" cy="1528763"/>
          </a:xfrm>
        </p:spPr>
        <p:txBody>
          <a:bodyPr/>
          <a:lstStyle/>
          <a:p>
            <a:pPr algn="ctr"/>
            <a:r>
              <a:rPr lang="en-US" sz="4800" b="1" dirty="0" smtClean="0">
                <a:solidFill>
                  <a:schemeClr val="bg1"/>
                </a:solidFill>
                <a:latin typeface="OCR A Extended" panose="02010509020102010303" pitchFamily="50" charset="0"/>
              </a:rPr>
              <a:t>network infrastructure CONT...</a:t>
            </a:r>
            <a:endParaRPr lang="en-US" sz="4800" b="1" dirty="0">
              <a:solidFill>
                <a:schemeClr val="bg1"/>
              </a:solidFill>
              <a:latin typeface="OCR A Extended" panose="02010509020102010303" pitchFamily="50" charset="0"/>
            </a:endParaRPr>
          </a:p>
        </p:txBody>
      </p:sp>
      <p:sp>
        <p:nvSpPr>
          <p:cNvPr id="4" name="Content Placeholder 3">
            <a:extLst>
              <a:ext uri="{FF2B5EF4-FFF2-40B4-BE49-F238E27FC236}">
                <a16:creationId xmlns:a16="http://schemas.microsoft.com/office/drawing/2014/main" id="{8B863B31-6429-468C-9624-0D0BBDBACA62}"/>
              </a:ext>
            </a:extLst>
          </p:cNvPr>
          <p:cNvSpPr>
            <a:spLocks noGrp="1"/>
          </p:cNvSpPr>
          <p:nvPr>
            <p:ph idx="1"/>
          </p:nvPr>
        </p:nvSpPr>
        <p:spPr>
          <a:xfrm>
            <a:off x="3661759" y="1528763"/>
            <a:ext cx="8530240" cy="4602079"/>
          </a:xfrm>
        </p:spPr>
        <p:txBody>
          <a:bodyPr>
            <a:normAutofit/>
          </a:bodyPr>
          <a:lstStyle/>
          <a:p>
            <a:pPr marL="0" indent="0" algn="just">
              <a:buNone/>
            </a:pPr>
            <a:r>
              <a:rPr lang="en-US" b="1" dirty="0">
                <a:latin typeface="OCR A Extended" panose="02010509020102010303" pitchFamily="50" charset="0"/>
              </a:rPr>
              <a:t>Types of Ethernet </a:t>
            </a:r>
            <a:r>
              <a:rPr lang="en-US" b="1" dirty="0" smtClean="0">
                <a:latin typeface="OCR A Extended" panose="02010509020102010303" pitchFamily="50" charset="0"/>
              </a:rPr>
              <a:t>switch</a:t>
            </a:r>
          </a:p>
          <a:p>
            <a:pPr marL="0" indent="0" algn="just">
              <a:buNone/>
            </a:pPr>
            <a:r>
              <a:rPr lang="en-US" b="1" dirty="0">
                <a:latin typeface="OCR A Extended" panose="02010509020102010303" pitchFamily="50" charset="0"/>
              </a:rPr>
              <a:t>Managed</a:t>
            </a:r>
          </a:p>
          <a:p>
            <a:pPr algn="just">
              <a:buFont typeface="Wingdings" panose="05000000000000000000" pitchFamily="2" charset="2"/>
              <a:buChar char="Ø"/>
            </a:pPr>
            <a:r>
              <a:rPr lang="en-US" dirty="0">
                <a:latin typeface="OCR A Extended" panose="02010509020102010303" pitchFamily="50" charset="0"/>
              </a:rPr>
              <a:t>This type of switch offers the means to adjust the configuration, behavior, and operation of the switch. </a:t>
            </a:r>
            <a:endParaRPr lang="en-US" dirty="0" smtClean="0">
              <a:latin typeface="OCR A Extended" panose="02010509020102010303" pitchFamily="50" charset="0"/>
            </a:endParaRPr>
          </a:p>
          <a:p>
            <a:pPr algn="just">
              <a:buFont typeface="Wingdings" panose="05000000000000000000" pitchFamily="2" charset="2"/>
              <a:buChar char="Ø"/>
            </a:pPr>
            <a:r>
              <a:rPr lang="en-US" dirty="0" smtClean="0">
                <a:latin typeface="OCR A Extended" panose="02010509020102010303" pitchFamily="50" charset="0"/>
              </a:rPr>
              <a:t>Access </a:t>
            </a:r>
            <a:r>
              <a:rPr lang="en-US" dirty="0">
                <a:latin typeface="OCR A Extended" panose="02010509020102010303" pitchFamily="50" charset="0"/>
              </a:rPr>
              <a:t>to the switch configuration is either through a command-line interface (CLI) that uses Telnet or Secure Shell (SSH), Remote Console, or via a web interface.</a:t>
            </a:r>
          </a:p>
        </p:txBody>
      </p:sp>
      <p:sp>
        <p:nvSpPr>
          <p:cNvPr id="6" name="Slide Number Placeholder 5"/>
          <p:cNvSpPr>
            <a:spLocks noGrp="1"/>
          </p:cNvSpPr>
          <p:nvPr>
            <p:ph type="sldNum" sz="quarter" idx="10"/>
          </p:nvPr>
        </p:nvSpPr>
        <p:spPr/>
        <p:txBody>
          <a:bodyPr/>
          <a:lstStyle/>
          <a:p>
            <a:r>
              <a:rPr lang="en-US" dirty="0" smtClean="0"/>
              <a:t>PAGE </a:t>
            </a:r>
            <a:fld id="{4A9B5881-4007-4345-955A-79C2656F0C49}" type="slidenum">
              <a:rPr lang="en-US" smtClean="0"/>
              <a:pPr/>
              <a:t>55</a:t>
            </a:fld>
            <a:endParaRPr lang="en-US" dirty="0"/>
          </a:p>
        </p:txBody>
      </p:sp>
      <p:pic>
        <p:nvPicPr>
          <p:cNvPr id="5" name="Graphic 3" descr="Lightbulb icon">
            <a:extLst>
              <a:ext uri="{FF2B5EF4-FFF2-40B4-BE49-F238E27FC236}">
                <a16:creationId xmlns:a16="http://schemas.microsoft.com/office/drawing/2014/main" id="{5E124F8C-3984-4EEC-9BA8-3B255731F2B0}"/>
              </a:ext>
            </a:extLst>
          </p:cNvPr>
          <p:cNvPicPr>
            <a:picLocks noChangeAspect="1"/>
          </p:cNvPicPr>
          <p:nvPr/>
        </p:nvPicPr>
        <p:blipFill>
          <a:blip r:embed="rId2">
            <a:extLst>
              <a:ext uri="{96DAC541-7B7A-43D3-8B79-37D633B846F1}">
                <asvg:svgBlip xmlns:asvg="http://schemas.microsoft.com/office/drawing/2016/SVG/main" xmlns="" r:embed="rId4"/>
              </a:ext>
            </a:extLst>
          </a:blip>
          <a:stretch>
            <a:fillRect/>
          </a:stretch>
        </p:blipFill>
        <p:spPr>
          <a:xfrm>
            <a:off x="10844462" y="0"/>
            <a:ext cx="1347538" cy="1347538"/>
          </a:xfrm>
          <a:prstGeom prst="rect">
            <a:avLst/>
          </a:prstGeom>
        </p:spPr>
      </p:pic>
      <p:sp>
        <p:nvSpPr>
          <p:cNvPr id="8" name="Title 1">
            <a:extLst>
              <a:ext uri="{FF2B5EF4-FFF2-40B4-BE49-F238E27FC236}">
                <a16:creationId xmlns:a16="http://schemas.microsoft.com/office/drawing/2014/main" id="{C8F58AE6-56F6-44E8-8BBF-23277B1773E4}"/>
              </a:ext>
            </a:extLst>
          </p:cNvPr>
          <p:cNvSpPr txBox="1">
            <a:spLocks/>
          </p:cNvSpPr>
          <p:nvPr/>
        </p:nvSpPr>
        <p:spPr>
          <a:xfrm>
            <a:off x="0" y="1413981"/>
            <a:ext cx="3661759" cy="4716861"/>
          </a:xfrm>
          <a:prstGeom prst="rect">
            <a:avLst/>
          </a:prstGeom>
          <a:gradFill>
            <a:gsLst>
              <a:gs pos="1000">
                <a:schemeClr val="tx1">
                  <a:lumMod val="85000"/>
                  <a:lumOff val="15000"/>
                </a:schemeClr>
              </a:gs>
              <a:gs pos="100000">
                <a:schemeClr val="accent2">
                  <a:lumMod val="50000"/>
                </a:schemeClr>
              </a:gs>
            </a:gsLst>
            <a:lin ang="12600000" scaled="0"/>
          </a:gradFill>
        </p:spPr>
        <p:txBody>
          <a:bodyPr vert="horz" lIns="396000" tIns="0" rIns="396000" bIns="0" rtlCol="0" anchor="ctr">
            <a:noAutofit/>
          </a:bodyPr>
          <a:lstStyle>
            <a:lvl1pPr algn="r" defTabSz="914400" rtl="0" eaLnBrk="1" latinLnBrk="0" hangingPunct="1">
              <a:lnSpc>
                <a:spcPct val="70000"/>
              </a:lnSpc>
              <a:spcBef>
                <a:spcPct val="0"/>
              </a:spcBef>
              <a:buNone/>
              <a:defRPr lang="en-US" sz="5200" b="0" i="0" kern="1200" cap="all" spc="-150" dirty="0">
                <a:solidFill>
                  <a:schemeClr val="tx1"/>
                </a:solidFill>
                <a:effectLst/>
                <a:latin typeface="+mj-lt"/>
                <a:ea typeface="+mj-ea"/>
                <a:cs typeface="+mj-cs"/>
              </a:defRPr>
            </a:lvl1pPr>
          </a:lstStyle>
          <a:p>
            <a:pPr algn="ctr"/>
            <a:r>
              <a:rPr lang="en-GB" sz="4800" b="1" dirty="0">
                <a:solidFill>
                  <a:schemeClr val="bg1"/>
                </a:solidFill>
                <a:latin typeface="OCR A Extended" panose="02010509020102010303" pitchFamily="50" charset="0"/>
              </a:rPr>
              <a:t>Types of Ethernet switch</a:t>
            </a:r>
          </a:p>
        </p:txBody>
      </p:sp>
      <p:pic>
        <p:nvPicPr>
          <p:cNvPr id="9" name="Picture 8"/>
          <p:cNvPicPr>
            <a:picLocks noChangeAspect="1"/>
          </p:cNvPicPr>
          <p:nvPr/>
        </p:nvPicPr>
        <p:blipFill>
          <a:blip r:embed="rId5"/>
          <a:stretch>
            <a:fillRect/>
          </a:stretch>
        </p:blipFill>
        <p:spPr>
          <a:xfrm>
            <a:off x="0" y="4628444"/>
            <a:ext cx="3661759" cy="1502398"/>
          </a:xfrm>
          <a:prstGeom prst="rect">
            <a:avLst/>
          </a:prstGeom>
        </p:spPr>
      </p:pic>
    </p:spTree>
    <p:extLst>
      <p:ext uri="{BB962C8B-B14F-4D97-AF65-F5344CB8AC3E}">
        <p14:creationId xmlns:p14="http://schemas.microsoft.com/office/powerpoint/2010/main" val="1939409359"/>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58AE6-56F6-44E8-8BBF-23277B1773E4}"/>
              </a:ext>
            </a:extLst>
          </p:cNvPr>
          <p:cNvSpPr>
            <a:spLocks noGrp="1"/>
          </p:cNvSpPr>
          <p:nvPr>
            <p:ph type="title"/>
          </p:nvPr>
        </p:nvSpPr>
        <p:spPr>
          <a:xfrm>
            <a:off x="0" y="0"/>
            <a:ext cx="12192000" cy="1528763"/>
          </a:xfrm>
        </p:spPr>
        <p:txBody>
          <a:bodyPr/>
          <a:lstStyle/>
          <a:p>
            <a:pPr algn="ctr"/>
            <a:r>
              <a:rPr lang="en-US" sz="4800" b="1" dirty="0" smtClean="0">
                <a:solidFill>
                  <a:schemeClr val="bg1"/>
                </a:solidFill>
                <a:latin typeface="OCR A Extended" panose="02010509020102010303" pitchFamily="50" charset="0"/>
              </a:rPr>
              <a:t>network infrastructure CONT...</a:t>
            </a:r>
            <a:endParaRPr lang="en-US" sz="4800" b="1" dirty="0">
              <a:solidFill>
                <a:schemeClr val="bg1"/>
              </a:solidFill>
              <a:latin typeface="OCR A Extended" panose="02010509020102010303" pitchFamily="50" charset="0"/>
            </a:endParaRPr>
          </a:p>
        </p:txBody>
      </p:sp>
      <p:sp>
        <p:nvSpPr>
          <p:cNvPr id="4" name="Content Placeholder 3">
            <a:extLst>
              <a:ext uri="{FF2B5EF4-FFF2-40B4-BE49-F238E27FC236}">
                <a16:creationId xmlns:a16="http://schemas.microsoft.com/office/drawing/2014/main" id="{8B863B31-6429-468C-9624-0D0BBDBACA62}"/>
              </a:ext>
            </a:extLst>
          </p:cNvPr>
          <p:cNvSpPr>
            <a:spLocks noGrp="1"/>
          </p:cNvSpPr>
          <p:nvPr>
            <p:ph idx="1"/>
          </p:nvPr>
        </p:nvSpPr>
        <p:spPr>
          <a:xfrm>
            <a:off x="3661758" y="1528763"/>
            <a:ext cx="8530242" cy="4602079"/>
          </a:xfrm>
        </p:spPr>
        <p:txBody>
          <a:bodyPr>
            <a:normAutofit/>
          </a:bodyPr>
          <a:lstStyle/>
          <a:p>
            <a:pPr marL="0" indent="0" algn="just">
              <a:buNone/>
            </a:pPr>
            <a:r>
              <a:rPr lang="en-US" b="1" dirty="0">
                <a:latin typeface="OCR A Extended" panose="02010509020102010303" pitchFamily="50" charset="0"/>
              </a:rPr>
              <a:t>Types of Ethernet </a:t>
            </a:r>
            <a:r>
              <a:rPr lang="en-US" b="1" dirty="0" smtClean="0">
                <a:latin typeface="OCR A Extended" panose="02010509020102010303" pitchFamily="50" charset="0"/>
              </a:rPr>
              <a:t>switch</a:t>
            </a:r>
          </a:p>
          <a:p>
            <a:pPr marL="0" indent="0" algn="just">
              <a:buNone/>
            </a:pPr>
            <a:r>
              <a:rPr lang="en-US" b="1" dirty="0" smtClean="0">
                <a:latin typeface="OCR A Extended" panose="02010509020102010303" pitchFamily="50" charset="0"/>
              </a:rPr>
              <a:t>Managed</a:t>
            </a:r>
          </a:p>
          <a:p>
            <a:pPr marL="0" indent="0" algn="just">
              <a:buNone/>
            </a:pPr>
            <a:r>
              <a:rPr lang="en-US" dirty="0">
                <a:latin typeface="OCR A Extended" panose="02010509020102010303" pitchFamily="50" charset="0"/>
              </a:rPr>
              <a:t>There are two subtypes of managed switch</a:t>
            </a:r>
            <a:r>
              <a:rPr lang="en-US" dirty="0" smtClean="0">
                <a:latin typeface="OCR A Extended" panose="02010509020102010303" pitchFamily="50" charset="0"/>
              </a:rPr>
              <a:t>:</a:t>
            </a:r>
            <a:endParaRPr lang="en-US" dirty="0">
              <a:latin typeface="OCR A Extended" panose="02010509020102010303" pitchFamily="50" charset="0"/>
            </a:endParaRPr>
          </a:p>
          <a:p>
            <a:pPr lvl="1" algn="just">
              <a:buFont typeface="Wingdings" panose="05000000000000000000" pitchFamily="2" charset="2"/>
              <a:buChar char="Ø"/>
            </a:pPr>
            <a:r>
              <a:rPr lang="en-US" dirty="0" smtClean="0">
                <a:latin typeface="OCR A Extended" panose="02010509020102010303" pitchFamily="50" charset="0"/>
              </a:rPr>
              <a:t>Smart </a:t>
            </a:r>
          </a:p>
          <a:p>
            <a:pPr lvl="1" algn="just">
              <a:buFont typeface="Wingdings" panose="05000000000000000000" pitchFamily="2" charset="2"/>
              <a:buChar char="Ø"/>
            </a:pPr>
            <a:r>
              <a:rPr lang="en-US" dirty="0" smtClean="0">
                <a:latin typeface="OCR A Extended" panose="02010509020102010303" pitchFamily="50" charset="0"/>
              </a:rPr>
              <a:t>Enterprise</a:t>
            </a:r>
            <a:endParaRPr lang="en-US" dirty="0">
              <a:latin typeface="OCR A Extended" panose="02010509020102010303" pitchFamily="50" charset="0"/>
            </a:endParaRPr>
          </a:p>
        </p:txBody>
      </p:sp>
      <p:sp>
        <p:nvSpPr>
          <p:cNvPr id="6" name="Slide Number Placeholder 5"/>
          <p:cNvSpPr>
            <a:spLocks noGrp="1"/>
          </p:cNvSpPr>
          <p:nvPr>
            <p:ph type="sldNum" sz="quarter" idx="10"/>
          </p:nvPr>
        </p:nvSpPr>
        <p:spPr/>
        <p:txBody>
          <a:bodyPr/>
          <a:lstStyle/>
          <a:p>
            <a:r>
              <a:rPr lang="en-US" dirty="0" smtClean="0"/>
              <a:t>PAGE </a:t>
            </a:r>
            <a:fld id="{4A9B5881-4007-4345-955A-79C2656F0C49}" type="slidenum">
              <a:rPr lang="en-US" smtClean="0"/>
              <a:pPr/>
              <a:t>56</a:t>
            </a:fld>
            <a:endParaRPr lang="en-US" dirty="0"/>
          </a:p>
        </p:txBody>
      </p:sp>
      <p:pic>
        <p:nvPicPr>
          <p:cNvPr id="5" name="Graphic 3" descr="Lightbulb icon">
            <a:extLst>
              <a:ext uri="{FF2B5EF4-FFF2-40B4-BE49-F238E27FC236}">
                <a16:creationId xmlns:a16="http://schemas.microsoft.com/office/drawing/2014/main" id="{5E124F8C-3984-4EEC-9BA8-3B255731F2B0}"/>
              </a:ext>
            </a:extLst>
          </p:cNvPr>
          <p:cNvPicPr>
            <a:picLocks noChangeAspect="1"/>
          </p:cNvPicPr>
          <p:nvPr/>
        </p:nvPicPr>
        <p:blipFill>
          <a:blip r:embed="rId2">
            <a:extLst>
              <a:ext uri="{96DAC541-7B7A-43D3-8B79-37D633B846F1}">
                <asvg:svgBlip xmlns:asvg="http://schemas.microsoft.com/office/drawing/2016/SVG/main" xmlns="" r:embed="rId4"/>
              </a:ext>
            </a:extLst>
          </a:blip>
          <a:stretch>
            <a:fillRect/>
          </a:stretch>
        </p:blipFill>
        <p:spPr>
          <a:xfrm>
            <a:off x="10844462" y="0"/>
            <a:ext cx="1347538" cy="1347538"/>
          </a:xfrm>
          <a:prstGeom prst="rect">
            <a:avLst/>
          </a:prstGeom>
        </p:spPr>
      </p:pic>
      <p:sp>
        <p:nvSpPr>
          <p:cNvPr id="8" name="Title 1">
            <a:extLst>
              <a:ext uri="{FF2B5EF4-FFF2-40B4-BE49-F238E27FC236}">
                <a16:creationId xmlns:a16="http://schemas.microsoft.com/office/drawing/2014/main" id="{C8F58AE6-56F6-44E8-8BBF-23277B1773E4}"/>
              </a:ext>
            </a:extLst>
          </p:cNvPr>
          <p:cNvSpPr txBox="1">
            <a:spLocks/>
          </p:cNvSpPr>
          <p:nvPr/>
        </p:nvSpPr>
        <p:spPr>
          <a:xfrm>
            <a:off x="0" y="1413981"/>
            <a:ext cx="3661759" cy="4716861"/>
          </a:xfrm>
          <a:prstGeom prst="rect">
            <a:avLst/>
          </a:prstGeom>
          <a:gradFill>
            <a:gsLst>
              <a:gs pos="1000">
                <a:schemeClr val="tx1">
                  <a:lumMod val="85000"/>
                  <a:lumOff val="15000"/>
                </a:schemeClr>
              </a:gs>
              <a:gs pos="100000">
                <a:schemeClr val="accent2">
                  <a:lumMod val="50000"/>
                </a:schemeClr>
              </a:gs>
            </a:gsLst>
            <a:lin ang="12600000" scaled="0"/>
          </a:gradFill>
        </p:spPr>
        <p:txBody>
          <a:bodyPr vert="horz" lIns="396000" tIns="0" rIns="396000" bIns="0" rtlCol="0" anchor="ctr">
            <a:noAutofit/>
          </a:bodyPr>
          <a:lstStyle>
            <a:lvl1pPr algn="r" defTabSz="914400" rtl="0" eaLnBrk="1" latinLnBrk="0" hangingPunct="1">
              <a:lnSpc>
                <a:spcPct val="70000"/>
              </a:lnSpc>
              <a:spcBef>
                <a:spcPct val="0"/>
              </a:spcBef>
              <a:buNone/>
              <a:defRPr lang="en-US" sz="5200" b="0" i="0" kern="1200" cap="all" spc="-150" dirty="0">
                <a:solidFill>
                  <a:schemeClr val="tx1"/>
                </a:solidFill>
                <a:effectLst/>
                <a:latin typeface="+mj-lt"/>
                <a:ea typeface="+mj-ea"/>
                <a:cs typeface="+mj-cs"/>
              </a:defRPr>
            </a:lvl1pPr>
          </a:lstStyle>
          <a:p>
            <a:pPr algn="ctr"/>
            <a:r>
              <a:rPr lang="en-GB" sz="4800" b="1" dirty="0">
                <a:solidFill>
                  <a:schemeClr val="bg1"/>
                </a:solidFill>
                <a:latin typeface="OCR A Extended" panose="02010509020102010303" pitchFamily="50" charset="0"/>
              </a:rPr>
              <a:t>Types of Ethernet switch</a:t>
            </a:r>
          </a:p>
        </p:txBody>
      </p:sp>
      <p:pic>
        <p:nvPicPr>
          <p:cNvPr id="9" name="Picture 8"/>
          <p:cNvPicPr>
            <a:picLocks noChangeAspect="1"/>
          </p:cNvPicPr>
          <p:nvPr/>
        </p:nvPicPr>
        <p:blipFill>
          <a:blip r:embed="rId5"/>
          <a:stretch>
            <a:fillRect/>
          </a:stretch>
        </p:blipFill>
        <p:spPr>
          <a:xfrm>
            <a:off x="0" y="4628444"/>
            <a:ext cx="3661759" cy="1502398"/>
          </a:xfrm>
          <a:prstGeom prst="rect">
            <a:avLst/>
          </a:prstGeom>
        </p:spPr>
      </p:pic>
    </p:spTree>
    <p:extLst>
      <p:ext uri="{BB962C8B-B14F-4D97-AF65-F5344CB8AC3E}">
        <p14:creationId xmlns:p14="http://schemas.microsoft.com/office/powerpoint/2010/main" val="10169618"/>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C8F58AE6-56F6-44E8-8BBF-23277B1773E4}"/>
              </a:ext>
            </a:extLst>
          </p:cNvPr>
          <p:cNvSpPr txBox="1">
            <a:spLocks/>
          </p:cNvSpPr>
          <p:nvPr/>
        </p:nvSpPr>
        <p:spPr>
          <a:xfrm>
            <a:off x="0" y="1413981"/>
            <a:ext cx="3661759" cy="4716861"/>
          </a:xfrm>
          <a:prstGeom prst="rect">
            <a:avLst/>
          </a:prstGeom>
          <a:gradFill>
            <a:gsLst>
              <a:gs pos="1000">
                <a:schemeClr val="tx1">
                  <a:lumMod val="85000"/>
                  <a:lumOff val="15000"/>
                </a:schemeClr>
              </a:gs>
              <a:gs pos="100000">
                <a:schemeClr val="accent2">
                  <a:lumMod val="50000"/>
                </a:schemeClr>
              </a:gs>
            </a:gsLst>
            <a:lin ang="12600000" scaled="0"/>
          </a:gradFill>
        </p:spPr>
        <p:txBody>
          <a:bodyPr vert="horz" lIns="396000" tIns="0" rIns="396000" bIns="0" rtlCol="0" anchor="ctr">
            <a:noAutofit/>
          </a:bodyPr>
          <a:lstStyle>
            <a:lvl1pPr algn="r" defTabSz="914400" rtl="0" eaLnBrk="1" latinLnBrk="0" hangingPunct="1">
              <a:lnSpc>
                <a:spcPct val="70000"/>
              </a:lnSpc>
              <a:spcBef>
                <a:spcPct val="0"/>
              </a:spcBef>
              <a:buNone/>
              <a:defRPr lang="en-US" sz="5200" b="0" i="0" kern="1200" cap="all" spc="-150" dirty="0">
                <a:solidFill>
                  <a:schemeClr val="tx1"/>
                </a:solidFill>
                <a:effectLst/>
                <a:latin typeface="+mj-lt"/>
                <a:ea typeface="+mj-ea"/>
                <a:cs typeface="+mj-cs"/>
              </a:defRPr>
            </a:lvl1pPr>
          </a:lstStyle>
          <a:p>
            <a:pPr algn="ctr"/>
            <a:r>
              <a:rPr lang="en-GB" sz="4800" b="1" dirty="0">
                <a:solidFill>
                  <a:schemeClr val="bg1"/>
                </a:solidFill>
                <a:latin typeface="OCR A Extended" panose="02010509020102010303" pitchFamily="50" charset="0"/>
              </a:rPr>
              <a:t>Types of Ethernet switch</a:t>
            </a:r>
          </a:p>
        </p:txBody>
      </p:sp>
      <p:sp>
        <p:nvSpPr>
          <p:cNvPr id="2" name="Title 1">
            <a:extLst>
              <a:ext uri="{FF2B5EF4-FFF2-40B4-BE49-F238E27FC236}">
                <a16:creationId xmlns:a16="http://schemas.microsoft.com/office/drawing/2014/main" id="{C8F58AE6-56F6-44E8-8BBF-23277B1773E4}"/>
              </a:ext>
            </a:extLst>
          </p:cNvPr>
          <p:cNvSpPr>
            <a:spLocks noGrp="1"/>
          </p:cNvSpPr>
          <p:nvPr>
            <p:ph type="title"/>
          </p:nvPr>
        </p:nvSpPr>
        <p:spPr>
          <a:xfrm>
            <a:off x="0" y="0"/>
            <a:ext cx="12192000" cy="1528763"/>
          </a:xfrm>
        </p:spPr>
        <p:txBody>
          <a:bodyPr/>
          <a:lstStyle/>
          <a:p>
            <a:pPr algn="ctr"/>
            <a:r>
              <a:rPr lang="en-US" sz="4800" b="1" dirty="0" smtClean="0">
                <a:solidFill>
                  <a:schemeClr val="bg1"/>
                </a:solidFill>
                <a:latin typeface="OCR A Extended" panose="02010509020102010303" pitchFamily="50" charset="0"/>
              </a:rPr>
              <a:t>network infrastructure CONT...</a:t>
            </a:r>
            <a:endParaRPr lang="en-US" sz="4800" b="1" dirty="0">
              <a:solidFill>
                <a:schemeClr val="bg1"/>
              </a:solidFill>
              <a:latin typeface="OCR A Extended" panose="02010509020102010303" pitchFamily="50" charset="0"/>
            </a:endParaRPr>
          </a:p>
        </p:txBody>
      </p:sp>
      <p:sp>
        <p:nvSpPr>
          <p:cNvPr id="4" name="Content Placeholder 3">
            <a:extLst>
              <a:ext uri="{FF2B5EF4-FFF2-40B4-BE49-F238E27FC236}">
                <a16:creationId xmlns:a16="http://schemas.microsoft.com/office/drawing/2014/main" id="{8B863B31-6429-468C-9624-0D0BBDBACA62}"/>
              </a:ext>
            </a:extLst>
          </p:cNvPr>
          <p:cNvSpPr>
            <a:spLocks noGrp="1"/>
          </p:cNvSpPr>
          <p:nvPr>
            <p:ph idx="1"/>
          </p:nvPr>
        </p:nvSpPr>
        <p:spPr>
          <a:xfrm>
            <a:off x="3661759" y="1528763"/>
            <a:ext cx="8530240" cy="4602079"/>
          </a:xfrm>
        </p:spPr>
        <p:txBody>
          <a:bodyPr>
            <a:normAutofit/>
          </a:bodyPr>
          <a:lstStyle/>
          <a:p>
            <a:pPr marL="0" indent="0" algn="just">
              <a:buNone/>
            </a:pPr>
            <a:r>
              <a:rPr lang="en-US" b="1" dirty="0" smtClean="0">
                <a:latin typeface="OCR A Extended" panose="02010509020102010303" pitchFamily="50" charset="0"/>
              </a:rPr>
              <a:t>Managed</a:t>
            </a:r>
          </a:p>
          <a:p>
            <a:pPr marL="0" indent="0" algn="just">
              <a:buNone/>
            </a:pPr>
            <a:r>
              <a:rPr lang="en-US" dirty="0">
                <a:latin typeface="OCR A Extended" panose="02010509020102010303" pitchFamily="50" charset="0"/>
              </a:rPr>
              <a:t>There are two subtypes of managed switch:</a:t>
            </a:r>
          </a:p>
          <a:p>
            <a:pPr marL="0" indent="0" algn="just">
              <a:buNone/>
            </a:pPr>
            <a:r>
              <a:rPr lang="en-US" b="1" dirty="0" smtClean="0">
                <a:latin typeface="OCR A Extended" panose="02010509020102010303" pitchFamily="50" charset="0"/>
              </a:rPr>
              <a:t>Smart</a:t>
            </a:r>
            <a:r>
              <a:rPr lang="en-US" b="1" dirty="0">
                <a:latin typeface="OCR A Extended" panose="02010509020102010303" pitchFamily="50" charset="0"/>
              </a:rPr>
              <a:t>: </a:t>
            </a:r>
            <a:r>
              <a:rPr lang="en-US" dirty="0">
                <a:latin typeface="OCR A Extended" panose="02010509020102010303" pitchFamily="50" charset="0"/>
              </a:rPr>
              <a:t>A smart switch is a halfway point between an unmanaged and a managed switch. They tend to offer only a web-based interface to manage the configuration</a:t>
            </a:r>
            <a:r>
              <a:rPr lang="en-US" dirty="0" smtClean="0">
                <a:latin typeface="OCR A Extended" panose="02010509020102010303" pitchFamily="50" charset="0"/>
              </a:rPr>
              <a:t>.</a:t>
            </a:r>
          </a:p>
        </p:txBody>
      </p:sp>
      <p:sp>
        <p:nvSpPr>
          <p:cNvPr id="6" name="Slide Number Placeholder 5"/>
          <p:cNvSpPr>
            <a:spLocks noGrp="1"/>
          </p:cNvSpPr>
          <p:nvPr>
            <p:ph type="sldNum" sz="quarter" idx="10"/>
          </p:nvPr>
        </p:nvSpPr>
        <p:spPr/>
        <p:txBody>
          <a:bodyPr/>
          <a:lstStyle/>
          <a:p>
            <a:r>
              <a:rPr lang="en-US" dirty="0" smtClean="0"/>
              <a:t>PAGE </a:t>
            </a:r>
            <a:fld id="{4A9B5881-4007-4345-955A-79C2656F0C49}" type="slidenum">
              <a:rPr lang="en-US" smtClean="0"/>
              <a:pPr/>
              <a:t>57</a:t>
            </a:fld>
            <a:endParaRPr lang="en-US" dirty="0"/>
          </a:p>
        </p:txBody>
      </p:sp>
      <p:pic>
        <p:nvPicPr>
          <p:cNvPr id="5" name="Graphic 3" descr="Lightbulb icon">
            <a:extLst>
              <a:ext uri="{FF2B5EF4-FFF2-40B4-BE49-F238E27FC236}">
                <a16:creationId xmlns:a16="http://schemas.microsoft.com/office/drawing/2014/main" id="{5E124F8C-3984-4EEC-9BA8-3B255731F2B0}"/>
              </a:ext>
            </a:extLst>
          </p:cNvPr>
          <p:cNvPicPr>
            <a:picLocks noChangeAspect="1"/>
          </p:cNvPicPr>
          <p:nvPr/>
        </p:nvPicPr>
        <p:blipFill>
          <a:blip r:embed="rId2">
            <a:extLst>
              <a:ext uri="{96DAC541-7B7A-43D3-8B79-37D633B846F1}">
                <asvg:svgBlip xmlns:asvg="http://schemas.microsoft.com/office/drawing/2016/SVG/main" xmlns="" r:embed="rId4"/>
              </a:ext>
            </a:extLst>
          </a:blip>
          <a:stretch>
            <a:fillRect/>
          </a:stretch>
        </p:blipFill>
        <p:spPr>
          <a:xfrm>
            <a:off x="10844462" y="0"/>
            <a:ext cx="1347538" cy="1347538"/>
          </a:xfrm>
          <a:prstGeom prst="rect">
            <a:avLst/>
          </a:prstGeom>
        </p:spPr>
      </p:pic>
      <p:pic>
        <p:nvPicPr>
          <p:cNvPr id="8" name="Picture 7"/>
          <p:cNvPicPr>
            <a:picLocks noChangeAspect="1"/>
          </p:cNvPicPr>
          <p:nvPr/>
        </p:nvPicPr>
        <p:blipFill>
          <a:blip r:embed="rId5"/>
          <a:stretch>
            <a:fillRect/>
          </a:stretch>
        </p:blipFill>
        <p:spPr>
          <a:xfrm>
            <a:off x="0" y="4628444"/>
            <a:ext cx="3661759" cy="1502398"/>
          </a:xfrm>
          <a:prstGeom prst="rect">
            <a:avLst/>
          </a:prstGeom>
        </p:spPr>
      </p:pic>
    </p:spTree>
    <p:extLst>
      <p:ext uri="{BB962C8B-B14F-4D97-AF65-F5344CB8AC3E}">
        <p14:creationId xmlns:p14="http://schemas.microsoft.com/office/powerpoint/2010/main" val="753343952"/>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C8F58AE6-56F6-44E8-8BBF-23277B1773E4}"/>
              </a:ext>
            </a:extLst>
          </p:cNvPr>
          <p:cNvSpPr txBox="1">
            <a:spLocks/>
          </p:cNvSpPr>
          <p:nvPr/>
        </p:nvSpPr>
        <p:spPr>
          <a:xfrm>
            <a:off x="0" y="1528763"/>
            <a:ext cx="3657600" cy="4602079"/>
          </a:xfrm>
          <a:prstGeom prst="rect">
            <a:avLst/>
          </a:prstGeom>
          <a:gradFill>
            <a:gsLst>
              <a:gs pos="1000">
                <a:schemeClr val="tx1">
                  <a:lumMod val="85000"/>
                  <a:lumOff val="15000"/>
                </a:schemeClr>
              </a:gs>
              <a:gs pos="100000">
                <a:schemeClr val="accent2">
                  <a:lumMod val="50000"/>
                </a:schemeClr>
              </a:gs>
            </a:gsLst>
            <a:lin ang="12600000" scaled="0"/>
          </a:gradFill>
        </p:spPr>
        <p:txBody>
          <a:bodyPr vert="horz" lIns="396000" tIns="0" rIns="396000" bIns="0" rtlCol="0" anchor="ctr">
            <a:noAutofit/>
          </a:bodyPr>
          <a:lstStyle>
            <a:lvl1pPr algn="r" defTabSz="914400" rtl="0" eaLnBrk="1" latinLnBrk="0" hangingPunct="1">
              <a:lnSpc>
                <a:spcPct val="70000"/>
              </a:lnSpc>
              <a:spcBef>
                <a:spcPct val="0"/>
              </a:spcBef>
              <a:buNone/>
              <a:defRPr lang="en-US" sz="5200" b="0" i="0" kern="1200" cap="all" spc="-150" dirty="0">
                <a:solidFill>
                  <a:schemeClr val="tx1"/>
                </a:solidFill>
                <a:effectLst/>
                <a:latin typeface="+mj-lt"/>
                <a:ea typeface="+mj-ea"/>
                <a:cs typeface="+mj-cs"/>
              </a:defRPr>
            </a:lvl1pPr>
          </a:lstStyle>
          <a:p>
            <a:pPr algn="ctr"/>
            <a:r>
              <a:rPr lang="en-GB" sz="4800" b="1" dirty="0">
                <a:solidFill>
                  <a:schemeClr val="bg1"/>
                </a:solidFill>
                <a:latin typeface="OCR A Extended" panose="02010509020102010303" pitchFamily="50" charset="0"/>
              </a:rPr>
              <a:t>Types of Ethernet switch</a:t>
            </a:r>
          </a:p>
        </p:txBody>
      </p:sp>
      <p:sp>
        <p:nvSpPr>
          <p:cNvPr id="2" name="Title 1">
            <a:extLst>
              <a:ext uri="{FF2B5EF4-FFF2-40B4-BE49-F238E27FC236}">
                <a16:creationId xmlns:a16="http://schemas.microsoft.com/office/drawing/2014/main" id="{C8F58AE6-56F6-44E8-8BBF-23277B1773E4}"/>
              </a:ext>
            </a:extLst>
          </p:cNvPr>
          <p:cNvSpPr>
            <a:spLocks noGrp="1"/>
          </p:cNvSpPr>
          <p:nvPr>
            <p:ph type="title"/>
          </p:nvPr>
        </p:nvSpPr>
        <p:spPr>
          <a:xfrm>
            <a:off x="0" y="0"/>
            <a:ext cx="12192000" cy="1528763"/>
          </a:xfrm>
        </p:spPr>
        <p:txBody>
          <a:bodyPr/>
          <a:lstStyle/>
          <a:p>
            <a:pPr algn="ctr"/>
            <a:r>
              <a:rPr lang="en-US" sz="4800" b="1" dirty="0" smtClean="0">
                <a:solidFill>
                  <a:schemeClr val="bg1"/>
                </a:solidFill>
                <a:latin typeface="OCR A Extended" panose="02010509020102010303" pitchFamily="50" charset="0"/>
              </a:rPr>
              <a:t>network infrastructure CONT...</a:t>
            </a:r>
            <a:endParaRPr lang="en-US" sz="4800" b="1" dirty="0">
              <a:solidFill>
                <a:schemeClr val="bg1"/>
              </a:solidFill>
              <a:latin typeface="OCR A Extended" panose="02010509020102010303" pitchFamily="50" charset="0"/>
            </a:endParaRPr>
          </a:p>
        </p:txBody>
      </p:sp>
      <p:sp>
        <p:nvSpPr>
          <p:cNvPr id="4" name="Content Placeholder 3">
            <a:extLst>
              <a:ext uri="{FF2B5EF4-FFF2-40B4-BE49-F238E27FC236}">
                <a16:creationId xmlns:a16="http://schemas.microsoft.com/office/drawing/2014/main" id="{8B863B31-6429-468C-9624-0D0BBDBACA62}"/>
              </a:ext>
            </a:extLst>
          </p:cNvPr>
          <p:cNvSpPr>
            <a:spLocks noGrp="1"/>
          </p:cNvSpPr>
          <p:nvPr>
            <p:ph idx="1"/>
          </p:nvPr>
        </p:nvSpPr>
        <p:spPr>
          <a:xfrm>
            <a:off x="3657600" y="1528763"/>
            <a:ext cx="8534400" cy="4602079"/>
          </a:xfrm>
        </p:spPr>
        <p:txBody>
          <a:bodyPr>
            <a:normAutofit/>
          </a:bodyPr>
          <a:lstStyle/>
          <a:p>
            <a:pPr marL="0" indent="0" algn="just">
              <a:buNone/>
            </a:pPr>
            <a:r>
              <a:rPr lang="en-US" b="1" dirty="0" smtClean="0">
                <a:latin typeface="OCR A Extended" panose="02010509020102010303" pitchFamily="50" charset="0"/>
              </a:rPr>
              <a:t>Managed</a:t>
            </a:r>
          </a:p>
          <a:p>
            <a:pPr marL="0" indent="0" algn="just">
              <a:buNone/>
            </a:pPr>
            <a:r>
              <a:rPr lang="en-US" dirty="0">
                <a:latin typeface="OCR A Extended" panose="02010509020102010303" pitchFamily="50" charset="0"/>
              </a:rPr>
              <a:t>There are two subtypes of managed switch:</a:t>
            </a:r>
          </a:p>
          <a:p>
            <a:pPr marL="0" indent="0" algn="just">
              <a:buNone/>
            </a:pPr>
            <a:r>
              <a:rPr lang="en-US" b="1" dirty="0" smtClean="0">
                <a:latin typeface="OCR A Extended" panose="02010509020102010303" pitchFamily="50" charset="0"/>
              </a:rPr>
              <a:t>Enterprise</a:t>
            </a:r>
            <a:r>
              <a:rPr lang="en-US" b="1" dirty="0">
                <a:latin typeface="OCR A Extended" panose="02010509020102010303" pitchFamily="50" charset="0"/>
              </a:rPr>
              <a:t>: </a:t>
            </a:r>
            <a:r>
              <a:rPr lang="en-US" dirty="0">
                <a:latin typeface="OCR A Extended" panose="02010509020102010303" pitchFamily="50" charset="0"/>
              </a:rPr>
              <a:t>The fully managed switch service previously described.</a:t>
            </a:r>
          </a:p>
        </p:txBody>
      </p:sp>
      <p:sp>
        <p:nvSpPr>
          <p:cNvPr id="6" name="Slide Number Placeholder 5"/>
          <p:cNvSpPr>
            <a:spLocks noGrp="1"/>
          </p:cNvSpPr>
          <p:nvPr>
            <p:ph type="sldNum" sz="quarter" idx="10"/>
          </p:nvPr>
        </p:nvSpPr>
        <p:spPr/>
        <p:txBody>
          <a:bodyPr/>
          <a:lstStyle/>
          <a:p>
            <a:r>
              <a:rPr lang="en-US" dirty="0" smtClean="0"/>
              <a:t>PAGE </a:t>
            </a:r>
            <a:fld id="{4A9B5881-4007-4345-955A-79C2656F0C49}" type="slidenum">
              <a:rPr lang="en-US" smtClean="0"/>
              <a:pPr/>
              <a:t>58</a:t>
            </a:fld>
            <a:endParaRPr lang="en-US" dirty="0"/>
          </a:p>
        </p:txBody>
      </p:sp>
      <p:pic>
        <p:nvPicPr>
          <p:cNvPr id="5" name="Graphic 3" descr="Lightbulb icon">
            <a:extLst>
              <a:ext uri="{FF2B5EF4-FFF2-40B4-BE49-F238E27FC236}">
                <a16:creationId xmlns:a16="http://schemas.microsoft.com/office/drawing/2014/main" id="{5E124F8C-3984-4EEC-9BA8-3B255731F2B0}"/>
              </a:ext>
            </a:extLst>
          </p:cNvPr>
          <p:cNvPicPr>
            <a:picLocks noChangeAspect="1"/>
          </p:cNvPicPr>
          <p:nvPr/>
        </p:nvPicPr>
        <p:blipFill>
          <a:blip r:embed="rId2">
            <a:extLst>
              <a:ext uri="{96DAC541-7B7A-43D3-8B79-37D633B846F1}">
                <asvg:svgBlip xmlns:asvg="http://schemas.microsoft.com/office/drawing/2016/SVG/main" xmlns="" r:embed="rId4"/>
              </a:ext>
            </a:extLst>
          </a:blip>
          <a:stretch>
            <a:fillRect/>
          </a:stretch>
        </p:blipFill>
        <p:spPr>
          <a:xfrm>
            <a:off x="10844462" y="0"/>
            <a:ext cx="1347538" cy="1347538"/>
          </a:xfrm>
          <a:prstGeom prst="rect">
            <a:avLst/>
          </a:prstGeom>
        </p:spPr>
      </p:pic>
      <p:pic>
        <p:nvPicPr>
          <p:cNvPr id="7" name="Picture 6"/>
          <p:cNvPicPr>
            <a:picLocks noChangeAspect="1"/>
          </p:cNvPicPr>
          <p:nvPr/>
        </p:nvPicPr>
        <p:blipFill>
          <a:blip r:embed="rId5"/>
          <a:stretch>
            <a:fillRect/>
          </a:stretch>
        </p:blipFill>
        <p:spPr>
          <a:xfrm>
            <a:off x="0" y="4628444"/>
            <a:ext cx="3661759" cy="1502398"/>
          </a:xfrm>
          <a:prstGeom prst="rect">
            <a:avLst/>
          </a:prstGeom>
        </p:spPr>
      </p:pic>
    </p:spTree>
    <p:extLst>
      <p:ext uri="{BB962C8B-B14F-4D97-AF65-F5344CB8AC3E}">
        <p14:creationId xmlns:p14="http://schemas.microsoft.com/office/powerpoint/2010/main" val="1710988766"/>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C8F58AE6-56F6-44E8-8BBF-23277B1773E4}"/>
              </a:ext>
            </a:extLst>
          </p:cNvPr>
          <p:cNvSpPr txBox="1">
            <a:spLocks/>
          </p:cNvSpPr>
          <p:nvPr/>
        </p:nvSpPr>
        <p:spPr>
          <a:xfrm>
            <a:off x="0" y="1528762"/>
            <a:ext cx="2935111" cy="4586288"/>
          </a:xfrm>
          <a:prstGeom prst="rect">
            <a:avLst/>
          </a:prstGeom>
          <a:gradFill>
            <a:gsLst>
              <a:gs pos="1000">
                <a:schemeClr val="tx1">
                  <a:lumMod val="85000"/>
                  <a:lumOff val="15000"/>
                </a:schemeClr>
              </a:gs>
              <a:gs pos="100000">
                <a:schemeClr val="accent2">
                  <a:lumMod val="50000"/>
                </a:schemeClr>
              </a:gs>
            </a:gsLst>
            <a:lin ang="12600000" scaled="0"/>
          </a:gradFill>
        </p:spPr>
        <p:txBody>
          <a:bodyPr vert="horz" lIns="396000" tIns="0" rIns="396000" bIns="0" rtlCol="0" anchor="ctr">
            <a:noAutofit/>
          </a:bodyPr>
          <a:lstStyle>
            <a:lvl1pPr algn="r" defTabSz="914400" rtl="0" eaLnBrk="1" latinLnBrk="0" hangingPunct="1">
              <a:lnSpc>
                <a:spcPct val="70000"/>
              </a:lnSpc>
              <a:spcBef>
                <a:spcPct val="0"/>
              </a:spcBef>
              <a:buNone/>
              <a:defRPr lang="en-US" sz="5200" b="0" i="0" kern="1200" cap="all" spc="-150" dirty="0">
                <a:solidFill>
                  <a:schemeClr val="tx1"/>
                </a:solidFill>
                <a:effectLst/>
                <a:latin typeface="+mj-lt"/>
                <a:ea typeface="+mj-ea"/>
                <a:cs typeface="+mj-cs"/>
              </a:defRPr>
            </a:lvl1pPr>
          </a:lstStyle>
          <a:p>
            <a:pPr algn="ctr"/>
            <a:r>
              <a:rPr lang="en-GB" sz="4800" b="1" dirty="0">
                <a:solidFill>
                  <a:schemeClr val="bg1"/>
                </a:solidFill>
                <a:latin typeface="OCR A Extended" panose="02010509020102010303" pitchFamily="50" charset="0"/>
              </a:rPr>
              <a:t>Router</a:t>
            </a:r>
          </a:p>
        </p:txBody>
      </p:sp>
      <p:sp>
        <p:nvSpPr>
          <p:cNvPr id="2" name="Title 1">
            <a:extLst>
              <a:ext uri="{FF2B5EF4-FFF2-40B4-BE49-F238E27FC236}">
                <a16:creationId xmlns:a16="http://schemas.microsoft.com/office/drawing/2014/main" id="{C8F58AE6-56F6-44E8-8BBF-23277B1773E4}"/>
              </a:ext>
            </a:extLst>
          </p:cNvPr>
          <p:cNvSpPr>
            <a:spLocks noGrp="1"/>
          </p:cNvSpPr>
          <p:nvPr>
            <p:ph type="title"/>
          </p:nvPr>
        </p:nvSpPr>
        <p:spPr>
          <a:xfrm>
            <a:off x="0" y="0"/>
            <a:ext cx="12192000" cy="1528763"/>
          </a:xfrm>
        </p:spPr>
        <p:txBody>
          <a:bodyPr/>
          <a:lstStyle/>
          <a:p>
            <a:pPr algn="ctr"/>
            <a:r>
              <a:rPr lang="en-US" sz="4800" b="1" dirty="0" smtClean="0">
                <a:solidFill>
                  <a:schemeClr val="bg1"/>
                </a:solidFill>
                <a:latin typeface="OCR A Extended" panose="02010509020102010303" pitchFamily="50" charset="0"/>
              </a:rPr>
              <a:t>network infrastructure CONT...</a:t>
            </a:r>
            <a:endParaRPr lang="en-US" sz="4800" b="1" dirty="0">
              <a:solidFill>
                <a:schemeClr val="bg1"/>
              </a:solidFill>
              <a:latin typeface="OCR A Extended" panose="02010509020102010303" pitchFamily="50" charset="0"/>
            </a:endParaRPr>
          </a:p>
        </p:txBody>
      </p:sp>
      <p:sp>
        <p:nvSpPr>
          <p:cNvPr id="4" name="Content Placeholder 3">
            <a:extLst>
              <a:ext uri="{FF2B5EF4-FFF2-40B4-BE49-F238E27FC236}">
                <a16:creationId xmlns:a16="http://schemas.microsoft.com/office/drawing/2014/main" id="{8B863B31-6429-468C-9624-0D0BBDBACA62}"/>
              </a:ext>
            </a:extLst>
          </p:cNvPr>
          <p:cNvSpPr>
            <a:spLocks noGrp="1"/>
          </p:cNvSpPr>
          <p:nvPr>
            <p:ph idx="1"/>
          </p:nvPr>
        </p:nvSpPr>
        <p:spPr>
          <a:xfrm>
            <a:off x="2935111" y="1528761"/>
            <a:ext cx="9256889" cy="3302883"/>
          </a:xfrm>
        </p:spPr>
        <p:txBody>
          <a:bodyPr>
            <a:normAutofit/>
          </a:bodyPr>
          <a:lstStyle/>
          <a:p>
            <a:pPr algn="just">
              <a:buFont typeface="Wingdings" panose="05000000000000000000" pitchFamily="2" charset="2"/>
              <a:buChar char="Ø"/>
            </a:pPr>
            <a:r>
              <a:rPr lang="en-US" dirty="0" smtClean="0">
                <a:latin typeface="OCR A Extended" panose="02010509020102010303" pitchFamily="50" charset="0"/>
              </a:rPr>
              <a:t>Routers </a:t>
            </a:r>
            <a:r>
              <a:rPr lang="en-US" dirty="0">
                <a:latin typeface="OCR A Extended" panose="02010509020102010303" pitchFamily="50" charset="0"/>
              </a:rPr>
              <a:t>link networks with different ranged addresses together. They can interpret and filter data packets, and then forward them to the correct network. </a:t>
            </a:r>
            <a:endParaRPr lang="en-US" dirty="0" smtClean="0">
              <a:latin typeface="OCR A Extended" panose="02010509020102010303" pitchFamily="50" charset="0"/>
            </a:endParaRPr>
          </a:p>
          <a:p>
            <a:pPr algn="just">
              <a:buFont typeface="Wingdings" panose="05000000000000000000" pitchFamily="2" charset="2"/>
              <a:buChar char="Ø"/>
            </a:pPr>
            <a:r>
              <a:rPr lang="en-US" dirty="0" smtClean="0">
                <a:latin typeface="OCR A Extended" panose="02010509020102010303" pitchFamily="50" charset="0"/>
              </a:rPr>
              <a:t>Routers </a:t>
            </a:r>
            <a:r>
              <a:rPr lang="en-US" dirty="0">
                <a:latin typeface="OCR A Extended" panose="02010509020102010303" pitchFamily="50" charset="0"/>
              </a:rPr>
              <a:t>use the network device's IP address information to route the data package to its destination. </a:t>
            </a:r>
          </a:p>
        </p:txBody>
      </p:sp>
      <p:sp>
        <p:nvSpPr>
          <p:cNvPr id="6" name="Slide Number Placeholder 5"/>
          <p:cNvSpPr>
            <a:spLocks noGrp="1"/>
          </p:cNvSpPr>
          <p:nvPr>
            <p:ph type="sldNum" sz="quarter" idx="10"/>
          </p:nvPr>
        </p:nvSpPr>
        <p:spPr/>
        <p:txBody>
          <a:bodyPr/>
          <a:lstStyle/>
          <a:p>
            <a:r>
              <a:rPr lang="en-US" dirty="0" smtClean="0"/>
              <a:t>PAGE </a:t>
            </a:r>
            <a:fld id="{4A9B5881-4007-4345-955A-79C2656F0C49}" type="slidenum">
              <a:rPr lang="en-US" smtClean="0"/>
              <a:pPr/>
              <a:t>59</a:t>
            </a:fld>
            <a:endParaRPr lang="en-US" dirty="0"/>
          </a:p>
        </p:txBody>
      </p:sp>
      <p:pic>
        <p:nvPicPr>
          <p:cNvPr id="5" name="Graphic 3" descr="Lightbulb icon">
            <a:extLst>
              <a:ext uri="{FF2B5EF4-FFF2-40B4-BE49-F238E27FC236}">
                <a16:creationId xmlns:a16="http://schemas.microsoft.com/office/drawing/2014/main" id="{5E124F8C-3984-4EEC-9BA8-3B255731F2B0}"/>
              </a:ext>
            </a:extLst>
          </p:cNvPr>
          <p:cNvPicPr>
            <a:picLocks noChangeAspect="1"/>
          </p:cNvPicPr>
          <p:nvPr/>
        </p:nvPicPr>
        <p:blipFill>
          <a:blip r:embed="rId2">
            <a:extLst>
              <a:ext uri="{96DAC541-7B7A-43D3-8B79-37D633B846F1}">
                <asvg:svgBlip xmlns:asvg="http://schemas.microsoft.com/office/drawing/2016/SVG/main" xmlns="" r:embed="rId4"/>
              </a:ext>
            </a:extLst>
          </a:blip>
          <a:stretch>
            <a:fillRect/>
          </a:stretch>
        </p:blipFill>
        <p:spPr>
          <a:xfrm>
            <a:off x="10844462" y="0"/>
            <a:ext cx="1347538" cy="1347538"/>
          </a:xfrm>
          <a:prstGeom prst="rect">
            <a:avLst/>
          </a:prstGeom>
        </p:spPr>
      </p:pic>
      <p:pic>
        <p:nvPicPr>
          <p:cNvPr id="3" name="Picture 2"/>
          <p:cNvPicPr>
            <a:picLocks noChangeAspect="1"/>
          </p:cNvPicPr>
          <p:nvPr/>
        </p:nvPicPr>
        <p:blipFill>
          <a:blip r:embed="rId5"/>
          <a:stretch>
            <a:fillRect/>
          </a:stretch>
        </p:blipFill>
        <p:spPr>
          <a:xfrm>
            <a:off x="0" y="4043208"/>
            <a:ext cx="2935111" cy="2071843"/>
          </a:xfrm>
          <a:prstGeom prst="rect">
            <a:avLst/>
          </a:prstGeom>
        </p:spPr>
      </p:pic>
    </p:spTree>
    <p:extLst>
      <p:ext uri="{BB962C8B-B14F-4D97-AF65-F5344CB8AC3E}">
        <p14:creationId xmlns:p14="http://schemas.microsoft.com/office/powerpoint/2010/main" val="377863679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58AE6-56F6-44E8-8BBF-23277B1773E4}"/>
              </a:ext>
            </a:extLst>
          </p:cNvPr>
          <p:cNvSpPr>
            <a:spLocks noGrp="1"/>
          </p:cNvSpPr>
          <p:nvPr>
            <p:ph type="title"/>
          </p:nvPr>
        </p:nvSpPr>
        <p:spPr>
          <a:xfrm>
            <a:off x="0" y="0"/>
            <a:ext cx="4572000" cy="6126480"/>
          </a:xfrm>
        </p:spPr>
        <p:txBody>
          <a:bodyPr/>
          <a:lstStyle/>
          <a:p>
            <a:pPr algn="just"/>
            <a:r>
              <a:rPr lang="en-US" sz="4800" b="1" dirty="0" smtClean="0">
                <a:solidFill>
                  <a:schemeClr val="bg1"/>
                </a:solidFill>
                <a:latin typeface="OCR A Extended" panose="02010509020102010303" pitchFamily="50" charset="0"/>
              </a:rPr>
              <a:t>WHAT IS  A NETWORK</a:t>
            </a:r>
            <a:endParaRPr lang="en-US" sz="4800" b="1" dirty="0">
              <a:solidFill>
                <a:schemeClr val="bg1"/>
              </a:solidFill>
              <a:latin typeface="OCR A Extended" panose="02010509020102010303" pitchFamily="50" charset="0"/>
            </a:endParaRPr>
          </a:p>
        </p:txBody>
      </p:sp>
      <p:sp>
        <p:nvSpPr>
          <p:cNvPr id="4" name="Content Placeholder 3">
            <a:extLst>
              <a:ext uri="{FF2B5EF4-FFF2-40B4-BE49-F238E27FC236}">
                <a16:creationId xmlns:a16="http://schemas.microsoft.com/office/drawing/2014/main" id="{8B863B31-6429-468C-9624-0D0BBDBACA62}"/>
              </a:ext>
            </a:extLst>
          </p:cNvPr>
          <p:cNvSpPr>
            <a:spLocks noGrp="1"/>
          </p:cNvSpPr>
          <p:nvPr>
            <p:ph idx="1"/>
          </p:nvPr>
        </p:nvSpPr>
        <p:spPr>
          <a:xfrm>
            <a:off x="4705350" y="116928"/>
            <a:ext cx="7486650" cy="5761356"/>
          </a:xfrm>
        </p:spPr>
        <p:txBody>
          <a:bodyPr>
            <a:normAutofit/>
          </a:bodyPr>
          <a:lstStyle/>
          <a:p>
            <a:pPr algn="just">
              <a:buFont typeface="Wingdings" panose="05000000000000000000" pitchFamily="2" charset="2"/>
              <a:buChar char="Ø"/>
            </a:pPr>
            <a:r>
              <a:rPr lang="en-US" dirty="0">
                <a:latin typeface="OCR A Extended" panose="02010509020102010303" pitchFamily="50" charset="0"/>
              </a:rPr>
              <a:t>A network refers to two or more connected computers </a:t>
            </a:r>
            <a:r>
              <a:rPr lang="en-US" dirty="0" smtClean="0">
                <a:latin typeface="OCR A Extended" panose="02010509020102010303" pitchFamily="50" charset="0"/>
              </a:rPr>
              <a:t>that can </a:t>
            </a:r>
            <a:r>
              <a:rPr lang="en-US" dirty="0">
                <a:latin typeface="OCR A Extended" panose="02010509020102010303" pitchFamily="50" charset="0"/>
              </a:rPr>
              <a:t>share resources such as data, a printer, an </a:t>
            </a:r>
            <a:r>
              <a:rPr lang="en-US" dirty="0" smtClean="0">
                <a:latin typeface="OCR A Extended" panose="02010509020102010303" pitchFamily="50" charset="0"/>
              </a:rPr>
              <a:t>Internet connection</a:t>
            </a:r>
            <a:r>
              <a:rPr lang="en-US" dirty="0">
                <a:latin typeface="OCR A Extended" panose="02010509020102010303" pitchFamily="50" charset="0"/>
              </a:rPr>
              <a:t>, applications, or a combination of </a:t>
            </a:r>
            <a:r>
              <a:rPr lang="en-US" dirty="0" smtClean="0">
                <a:latin typeface="OCR A Extended" panose="02010509020102010303" pitchFamily="50" charset="0"/>
              </a:rPr>
              <a:t>these resources.</a:t>
            </a:r>
            <a:endParaRPr lang="en-US" dirty="0">
              <a:latin typeface="OCR A Extended" panose="02010509020102010303" pitchFamily="50"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575538"/>
            <a:ext cx="4571999" cy="2550942"/>
          </a:xfrm>
          <a:prstGeom prst="rect">
            <a:avLst/>
          </a:prstGeom>
        </p:spPr>
      </p:pic>
      <p:sp>
        <p:nvSpPr>
          <p:cNvPr id="6" name="Slide Number Placeholder 5"/>
          <p:cNvSpPr>
            <a:spLocks noGrp="1"/>
          </p:cNvSpPr>
          <p:nvPr>
            <p:ph type="sldNum" sz="quarter" idx="10"/>
          </p:nvPr>
        </p:nvSpPr>
        <p:spPr/>
        <p:txBody>
          <a:bodyPr/>
          <a:lstStyle/>
          <a:p>
            <a:r>
              <a:rPr lang="en-US" smtClean="0"/>
              <a:t>PAGE </a:t>
            </a:r>
            <a:fld id="{4A9B5881-4007-4345-955A-79C2656F0C49}" type="slidenum">
              <a:rPr lang="en-US" smtClean="0"/>
              <a:pPr/>
              <a:t>6</a:t>
            </a:fld>
            <a:endParaRPr lang="en-US" dirty="0"/>
          </a:p>
        </p:txBody>
      </p:sp>
    </p:spTree>
    <p:extLst>
      <p:ext uri="{BB962C8B-B14F-4D97-AF65-F5344CB8AC3E}">
        <p14:creationId xmlns:p14="http://schemas.microsoft.com/office/powerpoint/2010/main" val="1754602470"/>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C8F58AE6-56F6-44E8-8BBF-23277B1773E4}"/>
              </a:ext>
            </a:extLst>
          </p:cNvPr>
          <p:cNvSpPr txBox="1">
            <a:spLocks/>
          </p:cNvSpPr>
          <p:nvPr/>
        </p:nvSpPr>
        <p:spPr>
          <a:xfrm>
            <a:off x="0" y="1528762"/>
            <a:ext cx="2935111" cy="4586288"/>
          </a:xfrm>
          <a:prstGeom prst="rect">
            <a:avLst/>
          </a:prstGeom>
          <a:gradFill>
            <a:gsLst>
              <a:gs pos="1000">
                <a:schemeClr val="tx1">
                  <a:lumMod val="85000"/>
                  <a:lumOff val="15000"/>
                </a:schemeClr>
              </a:gs>
              <a:gs pos="100000">
                <a:schemeClr val="accent2">
                  <a:lumMod val="50000"/>
                </a:schemeClr>
              </a:gs>
            </a:gsLst>
            <a:lin ang="12600000" scaled="0"/>
          </a:gradFill>
        </p:spPr>
        <p:txBody>
          <a:bodyPr vert="horz" lIns="396000" tIns="0" rIns="396000" bIns="0" rtlCol="0" anchor="ctr">
            <a:noAutofit/>
          </a:bodyPr>
          <a:lstStyle>
            <a:lvl1pPr algn="r" defTabSz="914400" rtl="0" eaLnBrk="1" latinLnBrk="0" hangingPunct="1">
              <a:lnSpc>
                <a:spcPct val="70000"/>
              </a:lnSpc>
              <a:spcBef>
                <a:spcPct val="0"/>
              </a:spcBef>
              <a:buNone/>
              <a:defRPr lang="en-US" sz="5200" b="0" i="0" kern="1200" cap="all" spc="-150" dirty="0">
                <a:solidFill>
                  <a:schemeClr val="tx1"/>
                </a:solidFill>
                <a:effectLst/>
                <a:latin typeface="+mj-lt"/>
                <a:ea typeface="+mj-ea"/>
                <a:cs typeface="+mj-cs"/>
              </a:defRPr>
            </a:lvl1pPr>
          </a:lstStyle>
          <a:p>
            <a:pPr algn="ctr"/>
            <a:r>
              <a:rPr lang="en-GB" sz="4800" b="1" dirty="0">
                <a:solidFill>
                  <a:schemeClr val="bg1"/>
                </a:solidFill>
                <a:latin typeface="OCR A Extended" panose="02010509020102010303" pitchFamily="50" charset="0"/>
              </a:rPr>
              <a:t>Router</a:t>
            </a:r>
          </a:p>
        </p:txBody>
      </p:sp>
      <p:sp>
        <p:nvSpPr>
          <p:cNvPr id="2" name="Title 1">
            <a:extLst>
              <a:ext uri="{FF2B5EF4-FFF2-40B4-BE49-F238E27FC236}">
                <a16:creationId xmlns:a16="http://schemas.microsoft.com/office/drawing/2014/main" id="{C8F58AE6-56F6-44E8-8BBF-23277B1773E4}"/>
              </a:ext>
            </a:extLst>
          </p:cNvPr>
          <p:cNvSpPr>
            <a:spLocks noGrp="1"/>
          </p:cNvSpPr>
          <p:nvPr>
            <p:ph type="title"/>
          </p:nvPr>
        </p:nvSpPr>
        <p:spPr>
          <a:xfrm>
            <a:off x="0" y="0"/>
            <a:ext cx="12192000" cy="1528763"/>
          </a:xfrm>
        </p:spPr>
        <p:txBody>
          <a:bodyPr/>
          <a:lstStyle/>
          <a:p>
            <a:pPr algn="ctr"/>
            <a:r>
              <a:rPr lang="en-US" sz="4800" b="1" dirty="0" smtClean="0">
                <a:solidFill>
                  <a:schemeClr val="bg1"/>
                </a:solidFill>
                <a:latin typeface="OCR A Extended" panose="02010509020102010303" pitchFamily="50" charset="0"/>
              </a:rPr>
              <a:t>network infrastructure CONT...</a:t>
            </a:r>
            <a:endParaRPr lang="en-US" sz="4800" b="1" dirty="0">
              <a:solidFill>
                <a:schemeClr val="bg1"/>
              </a:solidFill>
              <a:latin typeface="OCR A Extended" panose="02010509020102010303" pitchFamily="50" charset="0"/>
            </a:endParaRPr>
          </a:p>
        </p:txBody>
      </p:sp>
      <p:sp>
        <p:nvSpPr>
          <p:cNvPr id="4" name="Content Placeholder 3">
            <a:extLst>
              <a:ext uri="{FF2B5EF4-FFF2-40B4-BE49-F238E27FC236}">
                <a16:creationId xmlns:a16="http://schemas.microsoft.com/office/drawing/2014/main" id="{8B863B31-6429-468C-9624-0D0BBDBACA62}"/>
              </a:ext>
            </a:extLst>
          </p:cNvPr>
          <p:cNvSpPr>
            <a:spLocks noGrp="1"/>
          </p:cNvSpPr>
          <p:nvPr>
            <p:ph idx="1"/>
          </p:nvPr>
        </p:nvSpPr>
        <p:spPr>
          <a:xfrm>
            <a:off x="2935110" y="1528761"/>
            <a:ext cx="9256889" cy="4586289"/>
          </a:xfrm>
        </p:spPr>
        <p:txBody>
          <a:bodyPr>
            <a:normAutofit/>
          </a:bodyPr>
          <a:lstStyle/>
          <a:p>
            <a:pPr marL="0" indent="0" algn="just">
              <a:buNone/>
            </a:pPr>
            <a:r>
              <a:rPr lang="en-US" b="1" dirty="0">
                <a:latin typeface="OCR A Extended" panose="02010509020102010303" pitchFamily="50" charset="0"/>
              </a:rPr>
              <a:t>Router</a:t>
            </a:r>
          </a:p>
          <a:p>
            <a:pPr algn="just">
              <a:buFont typeface="Wingdings" panose="05000000000000000000" pitchFamily="2" charset="2"/>
              <a:buChar char="Ø"/>
            </a:pPr>
            <a:r>
              <a:rPr lang="en-US" dirty="0" smtClean="0">
                <a:latin typeface="OCR A Extended" panose="02010509020102010303" pitchFamily="50" charset="0"/>
              </a:rPr>
              <a:t>Most </a:t>
            </a:r>
            <a:r>
              <a:rPr lang="en-US" dirty="0">
                <a:latin typeface="OCR A Extended" panose="02010509020102010303" pitchFamily="50" charset="0"/>
              </a:rPr>
              <a:t>routers can now detect issues with data traffic that flows to any attached network and route or reroute it around the issue. A router is also called a gateway. </a:t>
            </a:r>
            <a:endParaRPr lang="en-US" dirty="0" smtClean="0">
              <a:latin typeface="OCR A Extended" panose="02010509020102010303" pitchFamily="50" charset="0"/>
            </a:endParaRPr>
          </a:p>
          <a:p>
            <a:pPr marL="0" indent="0" algn="just">
              <a:buNone/>
            </a:pPr>
            <a:endParaRPr lang="en-US" dirty="0" smtClean="0">
              <a:latin typeface="OCR A Extended" panose="02010509020102010303" pitchFamily="50" charset="0"/>
            </a:endParaRPr>
          </a:p>
          <a:p>
            <a:pPr algn="just">
              <a:buFont typeface="Wingdings" panose="05000000000000000000" pitchFamily="2" charset="2"/>
              <a:buChar char="Ø"/>
            </a:pPr>
            <a:r>
              <a:rPr lang="en-US" dirty="0" smtClean="0">
                <a:latin typeface="OCR A Extended" panose="02010509020102010303" pitchFamily="50" charset="0"/>
              </a:rPr>
              <a:t>When </a:t>
            </a:r>
            <a:r>
              <a:rPr lang="en-US" dirty="0">
                <a:latin typeface="OCR A Extended" panose="02010509020102010303" pitchFamily="50" charset="0"/>
              </a:rPr>
              <a:t>you configure network devices, you'll usually configure it with a default gateway IP address.</a:t>
            </a:r>
          </a:p>
        </p:txBody>
      </p:sp>
      <p:sp>
        <p:nvSpPr>
          <p:cNvPr id="6" name="Slide Number Placeholder 5"/>
          <p:cNvSpPr>
            <a:spLocks noGrp="1"/>
          </p:cNvSpPr>
          <p:nvPr>
            <p:ph type="sldNum" sz="quarter" idx="10"/>
          </p:nvPr>
        </p:nvSpPr>
        <p:spPr/>
        <p:txBody>
          <a:bodyPr/>
          <a:lstStyle/>
          <a:p>
            <a:r>
              <a:rPr lang="en-US" dirty="0" smtClean="0"/>
              <a:t>PAGE </a:t>
            </a:r>
            <a:fld id="{4A9B5881-4007-4345-955A-79C2656F0C49}" type="slidenum">
              <a:rPr lang="en-US" smtClean="0"/>
              <a:pPr/>
              <a:t>60</a:t>
            </a:fld>
            <a:endParaRPr lang="en-US" dirty="0"/>
          </a:p>
        </p:txBody>
      </p:sp>
      <p:pic>
        <p:nvPicPr>
          <p:cNvPr id="5" name="Graphic 3" descr="Lightbulb icon">
            <a:extLst>
              <a:ext uri="{FF2B5EF4-FFF2-40B4-BE49-F238E27FC236}">
                <a16:creationId xmlns:a16="http://schemas.microsoft.com/office/drawing/2014/main" id="{5E124F8C-3984-4EEC-9BA8-3B255731F2B0}"/>
              </a:ext>
            </a:extLst>
          </p:cNvPr>
          <p:cNvPicPr>
            <a:picLocks noChangeAspect="1"/>
          </p:cNvPicPr>
          <p:nvPr/>
        </p:nvPicPr>
        <p:blipFill>
          <a:blip r:embed="rId2">
            <a:extLst>
              <a:ext uri="{96DAC541-7B7A-43D3-8B79-37D633B846F1}">
                <asvg:svgBlip xmlns:asvg="http://schemas.microsoft.com/office/drawing/2016/SVG/main" xmlns="" r:embed="rId4"/>
              </a:ext>
            </a:extLst>
          </a:blip>
          <a:stretch>
            <a:fillRect/>
          </a:stretch>
        </p:blipFill>
        <p:spPr>
          <a:xfrm>
            <a:off x="10844462" y="0"/>
            <a:ext cx="1347538" cy="1347538"/>
          </a:xfrm>
          <a:prstGeom prst="rect">
            <a:avLst/>
          </a:prstGeom>
        </p:spPr>
      </p:pic>
      <p:pic>
        <p:nvPicPr>
          <p:cNvPr id="3" name="Picture 2"/>
          <p:cNvPicPr>
            <a:picLocks noChangeAspect="1"/>
          </p:cNvPicPr>
          <p:nvPr/>
        </p:nvPicPr>
        <p:blipFill>
          <a:blip r:embed="rId5"/>
          <a:stretch>
            <a:fillRect/>
          </a:stretch>
        </p:blipFill>
        <p:spPr>
          <a:xfrm>
            <a:off x="0" y="4043209"/>
            <a:ext cx="2935110" cy="2071842"/>
          </a:xfrm>
          <a:prstGeom prst="rect">
            <a:avLst/>
          </a:prstGeom>
        </p:spPr>
      </p:pic>
    </p:spTree>
    <p:extLst>
      <p:ext uri="{BB962C8B-B14F-4D97-AF65-F5344CB8AC3E}">
        <p14:creationId xmlns:p14="http://schemas.microsoft.com/office/powerpoint/2010/main" val="3261448694"/>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C8F58AE6-56F6-44E8-8BBF-23277B1773E4}"/>
              </a:ext>
            </a:extLst>
          </p:cNvPr>
          <p:cNvSpPr txBox="1">
            <a:spLocks/>
          </p:cNvSpPr>
          <p:nvPr/>
        </p:nvSpPr>
        <p:spPr>
          <a:xfrm>
            <a:off x="0" y="1528762"/>
            <a:ext cx="2935111" cy="4586288"/>
          </a:xfrm>
          <a:prstGeom prst="rect">
            <a:avLst/>
          </a:prstGeom>
          <a:gradFill>
            <a:gsLst>
              <a:gs pos="1000">
                <a:schemeClr val="tx1">
                  <a:lumMod val="85000"/>
                  <a:lumOff val="15000"/>
                </a:schemeClr>
              </a:gs>
              <a:gs pos="100000">
                <a:schemeClr val="accent2">
                  <a:lumMod val="50000"/>
                </a:schemeClr>
              </a:gs>
            </a:gsLst>
            <a:lin ang="12600000" scaled="0"/>
          </a:gradFill>
        </p:spPr>
        <p:txBody>
          <a:bodyPr vert="horz" lIns="396000" tIns="0" rIns="396000" bIns="0" rtlCol="0" anchor="ctr">
            <a:noAutofit/>
          </a:bodyPr>
          <a:lstStyle>
            <a:lvl1pPr algn="r" defTabSz="914400" rtl="0" eaLnBrk="1" latinLnBrk="0" hangingPunct="1">
              <a:lnSpc>
                <a:spcPct val="70000"/>
              </a:lnSpc>
              <a:spcBef>
                <a:spcPct val="0"/>
              </a:spcBef>
              <a:buNone/>
              <a:defRPr lang="en-US" sz="5200" b="0" i="0" kern="1200" cap="all" spc="-150" dirty="0">
                <a:solidFill>
                  <a:schemeClr val="tx1"/>
                </a:solidFill>
                <a:effectLst/>
                <a:latin typeface="+mj-lt"/>
                <a:ea typeface="+mj-ea"/>
                <a:cs typeface="+mj-cs"/>
              </a:defRPr>
            </a:lvl1pPr>
          </a:lstStyle>
          <a:p>
            <a:pPr algn="ctr"/>
            <a:r>
              <a:rPr lang="en-GB" sz="4800" b="1" dirty="0">
                <a:solidFill>
                  <a:schemeClr val="bg1"/>
                </a:solidFill>
                <a:latin typeface="OCR A Extended" panose="02010509020102010303" pitchFamily="50" charset="0"/>
              </a:rPr>
              <a:t>Router</a:t>
            </a:r>
          </a:p>
        </p:txBody>
      </p:sp>
      <p:sp>
        <p:nvSpPr>
          <p:cNvPr id="2" name="Title 1">
            <a:extLst>
              <a:ext uri="{FF2B5EF4-FFF2-40B4-BE49-F238E27FC236}">
                <a16:creationId xmlns:a16="http://schemas.microsoft.com/office/drawing/2014/main" id="{C8F58AE6-56F6-44E8-8BBF-23277B1773E4}"/>
              </a:ext>
            </a:extLst>
          </p:cNvPr>
          <p:cNvSpPr>
            <a:spLocks noGrp="1"/>
          </p:cNvSpPr>
          <p:nvPr>
            <p:ph type="title"/>
          </p:nvPr>
        </p:nvSpPr>
        <p:spPr>
          <a:xfrm>
            <a:off x="0" y="0"/>
            <a:ext cx="12192000" cy="1528763"/>
          </a:xfrm>
        </p:spPr>
        <p:txBody>
          <a:bodyPr/>
          <a:lstStyle/>
          <a:p>
            <a:pPr algn="ctr"/>
            <a:r>
              <a:rPr lang="en-US" sz="4800" b="1" dirty="0" smtClean="0">
                <a:solidFill>
                  <a:schemeClr val="bg1"/>
                </a:solidFill>
                <a:latin typeface="OCR A Extended" panose="02010509020102010303" pitchFamily="50" charset="0"/>
              </a:rPr>
              <a:t>network infrastructure CONT...</a:t>
            </a:r>
            <a:endParaRPr lang="en-US" sz="4800" b="1" dirty="0">
              <a:solidFill>
                <a:schemeClr val="bg1"/>
              </a:solidFill>
              <a:latin typeface="OCR A Extended" panose="02010509020102010303" pitchFamily="50" charset="0"/>
            </a:endParaRPr>
          </a:p>
        </p:txBody>
      </p:sp>
      <p:sp>
        <p:nvSpPr>
          <p:cNvPr id="4" name="Content Placeholder 3">
            <a:extLst>
              <a:ext uri="{FF2B5EF4-FFF2-40B4-BE49-F238E27FC236}">
                <a16:creationId xmlns:a16="http://schemas.microsoft.com/office/drawing/2014/main" id="{8B863B31-6429-468C-9624-0D0BBDBACA62}"/>
              </a:ext>
            </a:extLst>
          </p:cNvPr>
          <p:cNvSpPr>
            <a:spLocks noGrp="1"/>
          </p:cNvSpPr>
          <p:nvPr>
            <p:ph idx="1"/>
          </p:nvPr>
        </p:nvSpPr>
        <p:spPr>
          <a:xfrm>
            <a:off x="2935112" y="1528761"/>
            <a:ext cx="9256888" cy="4586289"/>
          </a:xfrm>
        </p:spPr>
        <p:txBody>
          <a:bodyPr>
            <a:normAutofit/>
          </a:bodyPr>
          <a:lstStyle/>
          <a:p>
            <a:pPr marL="0" indent="0" algn="just">
              <a:buNone/>
            </a:pPr>
            <a:r>
              <a:rPr lang="en-US" b="1" dirty="0">
                <a:latin typeface="OCR A Extended" panose="02010509020102010303" pitchFamily="50" charset="0"/>
              </a:rPr>
              <a:t>Router</a:t>
            </a:r>
          </a:p>
          <a:p>
            <a:pPr algn="just">
              <a:buFont typeface="Wingdings" panose="05000000000000000000" pitchFamily="2" charset="2"/>
              <a:buChar char="Ø"/>
            </a:pPr>
            <a:r>
              <a:rPr lang="en-US" dirty="0">
                <a:latin typeface="OCR A Extended" panose="02010509020102010303" pitchFamily="50" charset="0"/>
              </a:rPr>
              <a:t>Routers in an interconnected network maintain a routing table that lists the preferred route between each of the networks. </a:t>
            </a:r>
            <a:endParaRPr lang="en-US" dirty="0" smtClean="0">
              <a:latin typeface="OCR A Extended" panose="02010509020102010303" pitchFamily="50" charset="0"/>
            </a:endParaRPr>
          </a:p>
          <a:p>
            <a:pPr algn="just">
              <a:buFont typeface="Wingdings" panose="05000000000000000000" pitchFamily="2" charset="2"/>
              <a:buChar char="Ø"/>
            </a:pPr>
            <a:r>
              <a:rPr lang="en-US" dirty="0" smtClean="0">
                <a:latin typeface="OCR A Extended" panose="02010509020102010303" pitchFamily="50" charset="0"/>
              </a:rPr>
              <a:t>The </a:t>
            </a:r>
            <a:r>
              <a:rPr lang="en-US" dirty="0">
                <a:latin typeface="OCR A Extended" panose="02010509020102010303" pitchFamily="50" charset="0"/>
              </a:rPr>
              <a:t>router acts as the start of authority for all the network devices on its network. </a:t>
            </a:r>
            <a:endParaRPr lang="en-US" dirty="0" smtClean="0">
              <a:latin typeface="OCR A Extended" panose="02010509020102010303" pitchFamily="50" charset="0"/>
            </a:endParaRPr>
          </a:p>
          <a:p>
            <a:pPr algn="just">
              <a:buFont typeface="Wingdings" panose="05000000000000000000" pitchFamily="2" charset="2"/>
              <a:buChar char="Ø"/>
            </a:pPr>
            <a:r>
              <a:rPr lang="en-US" dirty="0" smtClean="0">
                <a:latin typeface="OCR A Extended" panose="02010509020102010303" pitchFamily="50" charset="0"/>
              </a:rPr>
              <a:t>Routing </a:t>
            </a:r>
            <a:r>
              <a:rPr lang="en-US" dirty="0">
                <a:latin typeface="OCR A Extended" panose="02010509020102010303" pitchFamily="50" charset="0"/>
              </a:rPr>
              <a:t>information is shared between routers by using a routing protocol like the Border Gateway Protocol (BGP).</a:t>
            </a:r>
          </a:p>
        </p:txBody>
      </p:sp>
      <p:sp>
        <p:nvSpPr>
          <p:cNvPr id="6" name="Slide Number Placeholder 5"/>
          <p:cNvSpPr>
            <a:spLocks noGrp="1"/>
          </p:cNvSpPr>
          <p:nvPr>
            <p:ph type="sldNum" sz="quarter" idx="10"/>
          </p:nvPr>
        </p:nvSpPr>
        <p:spPr/>
        <p:txBody>
          <a:bodyPr/>
          <a:lstStyle/>
          <a:p>
            <a:r>
              <a:rPr lang="en-US" dirty="0" smtClean="0"/>
              <a:t>PAGE </a:t>
            </a:r>
            <a:fld id="{4A9B5881-4007-4345-955A-79C2656F0C49}" type="slidenum">
              <a:rPr lang="en-US" smtClean="0"/>
              <a:pPr/>
              <a:t>61</a:t>
            </a:fld>
            <a:endParaRPr lang="en-US" dirty="0"/>
          </a:p>
        </p:txBody>
      </p:sp>
      <p:pic>
        <p:nvPicPr>
          <p:cNvPr id="5" name="Graphic 3" descr="Lightbulb icon">
            <a:extLst>
              <a:ext uri="{FF2B5EF4-FFF2-40B4-BE49-F238E27FC236}">
                <a16:creationId xmlns:a16="http://schemas.microsoft.com/office/drawing/2014/main" id="{5E124F8C-3984-4EEC-9BA8-3B255731F2B0}"/>
              </a:ext>
            </a:extLst>
          </p:cNvPr>
          <p:cNvPicPr>
            <a:picLocks noChangeAspect="1"/>
          </p:cNvPicPr>
          <p:nvPr/>
        </p:nvPicPr>
        <p:blipFill>
          <a:blip r:embed="rId2">
            <a:extLst>
              <a:ext uri="{96DAC541-7B7A-43D3-8B79-37D633B846F1}">
                <asvg:svgBlip xmlns:asvg="http://schemas.microsoft.com/office/drawing/2016/SVG/main" xmlns="" r:embed="rId4"/>
              </a:ext>
            </a:extLst>
          </a:blip>
          <a:stretch>
            <a:fillRect/>
          </a:stretch>
        </p:blipFill>
        <p:spPr>
          <a:xfrm>
            <a:off x="10844462" y="0"/>
            <a:ext cx="1347538" cy="1347538"/>
          </a:xfrm>
          <a:prstGeom prst="rect">
            <a:avLst/>
          </a:prstGeom>
        </p:spPr>
      </p:pic>
      <p:pic>
        <p:nvPicPr>
          <p:cNvPr id="3" name="Picture 2"/>
          <p:cNvPicPr>
            <a:picLocks noChangeAspect="1"/>
          </p:cNvPicPr>
          <p:nvPr/>
        </p:nvPicPr>
        <p:blipFill>
          <a:blip r:embed="rId5"/>
          <a:stretch>
            <a:fillRect/>
          </a:stretch>
        </p:blipFill>
        <p:spPr>
          <a:xfrm>
            <a:off x="1" y="4043207"/>
            <a:ext cx="2935110" cy="2071843"/>
          </a:xfrm>
          <a:prstGeom prst="rect">
            <a:avLst/>
          </a:prstGeom>
        </p:spPr>
      </p:pic>
    </p:spTree>
    <p:extLst>
      <p:ext uri="{BB962C8B-B14F-4D97-AF65-F5344CB8AC3E}">
        <p14:creationId xmlns:p14="http://schemas.microsoft.com/office/powerpoint/2010/main" val="1602345285"/>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58AE6-56F6-44E8-8BBF-23277B1773E4}"/>
              </a:ext>
            </a:extLst>
          </p:cNvPr>
          <p:cNvSpPr>
            <a:spLocks noGrp="1"/>
          </p:cNvSpPr>
          <p:nvPr>
            <p:ph type="title"/>
          </p:nvPr>
        </p:nvSpPr>
        <p:spPr>
          <a:xfrm>
            <a:off x="0" y="1"/>
            <a:ext cx="12192000" cy="1347538"/>
          </a:xfrm>
        </p:spPr>
        <p:txBody>
          <a:bodyPr/>
          <a:lstStyle/>
          <a:p>
            <a:pPr algn="ctr"/>
            <a:r>
              <a:rPr lang="en-US" sz="4800" b="1" dirty="0" smtClean="0">
                <a:solidFill>
                  <a:schemeClr val="bg1"/>
                </a:solidFill>
                <a:latin typeface="OCR A Extended" panose="02010509020102010303" pitchFamily="50" charset="0"/>
              </a:rPr>
              <a:t>network infrastructure CONT...</a:t>
            </a:r>
            <a:endParaRPr lang="en-US" sz="4800" b="1" dirty="0">
              <a:solidFill>
                <a:schemeClr val="bg1"/>
              </a:solidFill>
              <a:latin typeface="OCR A Extended" panose="02010509020102010303" pitchFamily="50" charset="0"/>
            </a:endParaRPr>
          </a:p>
        </p:txBody>
      </p:sp>
      <p:sp>
        <p:nvSpPr>
          <p:cNvPr id="4" name="Content Placeholder 3">
            <a:extLst>
              <a:ext uri="{FF2B5EF4-FFF2-40B4-BE49-F238E27FC236}">
                <a16:creationId xmlns:a16="http://schemas.microsoft.com/office/drawing/2014/main" id="{8B863B31-6429-468C-9624-0D0BBDBACA62}"/>
              </a:ext>
            </a:extLst>
          </p:cNvPr>
          <p:cNvSpPr>
            <a:spLocks noGrp="1"/>
          </p:cNvSpPr>
          <p:nvPr>
            <p:ph idx="1"/>
          </p:nvPr>
        </p:nvSpPr>
        <p:spPr>
          <a:xfrm>
            <a:off x="0" y="1552066"/>
            <a:ext cx="12192000" cy="3279578"/>
          </a:xfrm>
        </p:spPr>
        <p:txBody>
          <a:bodyPr>
            <a:normAutofit/>
          </a:bodyPr>
          <a:lstStyle/>
          <a:p>
            <a:pPr marL="0" indent="0" algn="just">
              <a:buNone/>
            </a:pPr>
            <a:r>
              <a:rPr lang="en-US" dirty="0">
                <a:latin typeface="OCR A Extended" panose="02010509020102010303" pitchFamily="50" charset="0"/>
              </a:rPr>
              <a:t>The first step in understanding the composition of a network is to understand how network devices communicate with each other. This knowledge applies to your organization's network and to more extensive networks like the web. The same principles apply to all networks.</a:t>
            </a:r>
          </a:p>
          <a:p>
            <a:pPr marL="0" indent="0" algn="just">
              <a:buNone/>
            </a:pPr>
            <a:endParaRPr lang="en-US" dirty="0">
              <a:latin typeface="OCR A Extended" panose="02010509020102010303" pitchFamily="50" charset="0"/>
            </a:endParaRPr>
          </a:p>
          <a:p>
            <a:pPr marL="0" indent="0" algn="just">
              <a:buNone/>
            </a:pPr>
            <a:r>
              <a:rPr lang="en-US" dirty="0" smtClean="0">
                <a:latin typeface="OCR A Extended" panose="02010509020102010303" pitchFamily="50" charset="0"/>
              </a:rPr>
              <a:t>Next you'll </a:t>
            </a:r>
            <a:r>
              <a:rPr lang="en-US" dirty="0">
                <a:latin typeface="OCR A Extended" panose="02010509020102010303" pitchFamily="50" charset="0"/>
              </a:rPr>
              <a:t>learn about the essential network </a:t>
            </a:r>
            <a:r>
              <a:rPr lang="en-US" dirty="0" smtClean="0">
                <a:latin typeface="OCR A Extended" panose="02010509020102010303" pitchFamily="50" charset="0"/>
              </a:rPr>
              <a:t>protocols and ports </a:t>
            </a:r>
            <a:r>
              <a:rPr lang="en-US" dirty="0">
                <a:latin typeface="OCR A Extended" panose="02010509020102010303" pitchFamily="50" charset="0"/>
              </a:rPr>
              <a:t>that enable communication across internet-based networks.</a:t>
            </a:r>
          </a:p>
        </p:txBody>
      </p:sp>
      <p:sp>
        <p:nvSpPr>
          <p:cNvPr id="6" name="Slide Number Placeholder 5"/>
          <p:cNvSpPr>
            <a:spLocks noGrp="1"/>
          </p:cNvSpPr>
          <p:nvPr>
            <p:ph type="sldNum" sz="quarter" idx="10"/>
          </p:nvPr>
        </p:nvSpPr>
        <p:spPr/>
        <p:txBody>
          <a:bodyPr/>
          <a:lstStyle/>
          <a:p>
            <a:r>
              <a:rPr lang="en-US" dirty="0" smtClean="0"/>
              <a:t>PAGE </a:t>
            </a:r>
            <a:fld id="{4A9B5881-4007-4345-955A-79C2656F0C49}" type="slidenum">
              <a:rPr lang="en-US" smtClean="0"/>
              <a:pPr/>
              <a:t>62</a:t>
            </a:fld>
            <a:endParaRPr lang="en-US" dirty="0"/>
          </a:p>
        </p:txBody>
      </p:sp>
      <p:pic>
        <p:nvPicPr>
          <p:cNvPr id="5" name="Graphic 3" descr="Lightbulb icon">
            <a:extLst>
              <a:ext uri="{FF2B5EF4-FFF2-40B4-BE49-F238E27FC236}">
                <a16:creationId xmlns:a16="http://schemas.microsoft.com/office/drawing/2014/main" id="{5E124F8C-3984-4EEC-9BA8-3B255731F2B0}"/>
              </a:ext>
            </a:extLst>
          </p:cNvPr>
          <p:cNvPicPr>
            <a:picLocks noChangeAspect="1"/>
          </p:cNvPicPr>
          <p:nvPr/>
        </p:nvPicPr>
        <p:blipFill>
          <a:blip r:embed="rId2">
            <a:extLst>
              <a:ext uri="{96DAC541-7B7A-43D3-8B79-37D633B846F1}">
                <asvg:svgBlip xmlns:asvg="http://schemas.microsoft.com/office/drawing/2016/SVG/main" xmlns="" r:embed="rId4"/>
              </a:ext>
            </a:extLst>
          </a:blip>
          <a:stretch>
            <a:fillRect/>
          </a:stretch>
        </p:blipFill>
        <p:spPr>
          <a:xfrm>
            <a:off x="10844462" y="0"/>
            <a:ext cx="1347538" cy="1347538"/>
          </a:xfrm>
          <a:prstGeom prst="rect">
            <a:avLst/>
          </a:prstGeom>
        </p:spPr>
      </p:pic>
    </p:spTree>
    <p:extLst>
      <p:ext uri="{BB962C8B-B14F-4D97-AF65-F5344CB8AC3E}">
        <p14:creationId xmlns:p14="http://schemas.microsoft.com/office/powerpoint/2010/main" val="2702858291"/>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58AE6-56F6-44E8-8BBF-23277B1773E4}"/>
              </a:ext>
            </a:extLst>
          </p:cNvPr>
          <p:cNvSpPr>
            <a:spLocks noGrp="1"/>
          </p:cNvSpPr>
          <p:nvPr>
            <p:ph type="title"/>
          </p:nvPr>
        </p:nvSpPr>
        <p:spPr>
          <a:xfrm>
            <a:off x="0" y="1"/>
            <a:ext cx="12192000" cy="1347538"/>
          </a:xfrm>
        </p:spPr>
        <p:txBody>
          <a:bodyPr/>
          <a:lstStyle/>
          <a:p>
            <a:pPr algn="ctr"/>
            <a:r>
              <a:rPr lang="en-US" sz="4800" b="1" dirty="0" smtClean="0">
                <a:solidFill>
                  <a:schemeClr val="bg1"/>
                </a:solidFill>
                <a:latin typeface="OCR A Extended" panose="02010509020102010303" pitchFamily="50" charset="0"/>
              </a:rPr>
              <a:t>network protocols CONT...</a:t>
            </a:r>
            <a:endParaRPr lang="en-US" sz="4800" b="1" dirty="0">
              <a:solidFill>
                <a:schemeClr val="bg1"/>
              </a:solidFill>
              <a:latin typeface="OCR A Extended" panose="02010509020102010303" pitchFamily="50" charset="0"/>
            </a:endParaRPr>
          </a:p>
        </p:txBody>
      </p:sp>
      <p:sp>
        <p:nvSpPr>
          <p:cNvPr id="4" name="Content Placeholder 3">
            <a:extLst>
              <a:ext uri="{FF2B5EF4-FFF2-40B4-BE49-F238E27FC236}">
                <a16:creationId xmlns:a16="http://schemas.microsoft.com/office/drawing/2014/main" id="{8B863B31-6429-468C-9624-0D0BBDBACA62}"/>
              </a:ext>
            </a:extLst>
          </p:cNvPr>
          <p:cNvSpPr>
            <a:spLocks noGrp="1"/>
          </p:cNvSpPr>
          <p:nvPr>
            <p:ph idx="1"/>
          </p:nvPr>
        </p:nvSpPr>
        <p:spPr>
          <a:xfrm>
            <a:off x="3962401" y="1347539"/>
            <a:ext cx="8229598" cy="4767511"/>
          </a:xfrm>
        </p:spPr>
        <p:txBody>
          <a:bodyPr>
            <a:normAutofit/>
          </a:bodyPr>
          <a:lstStyle/>
          <a:p>
            <a:pPr algn="just">
              <a:buFont typeface="Wingdings" panose="05000000000000000000" pitchFamily="2" charset="2"/>
              <a:buChar char="Ø"/>
            </a:pPr>
            <a:r>
              <a:rPr lang="en-US" dirty="0">
                <a:latin typeface="OCR A Extended" panose="02010509020102010303" pitchFamily="50" charset="0"/>
              </a:rPr>
              <a:t>A network protocol is a set of conditions and rules that specify how network devices communicate on a given network. </a:t>
            </a:r>
            <a:endParaRPr lang="en-US" dirty="0" smtClean="0">
              <a:latin typeface="OCR A Extended" panose="02010509020102010303" pitchFamily="50" charset="0"/>
            </a:endParaRPr>
          </a:p>
          <a:p>
            <a:pPr algn="just">
              <a:buFont typeface="Wingdings" panose="05000000000000000000" pitchFamily="2" charset="2"/>
              <a:buChar char="Ø"/>
            </a:pPr>
            <a:endParaRPr lang="en-US" dirty="0">
              <a:latin typeface="OCR A Extended" panose="02010509020102010303" pitchFamily="50" charset="0"/>
            </a:endParaRPr>
          </a:p>
          <a:p>
            <a:pPr algn="just">
              <a:buFont typeface="Wingdings" panose="05000000000000000000" pitchFamily="2" charset="2"/>
              <a:buChar char="Ø"/>
            </a:pPr>
            <a:r>
              <a:rPr lang="en-US" dirty="0" smtClean="0">
                <a:latin typeface="OCR A Extended" panose="02010509020102010303" pitchFamily="50" charset="0"/>
              </a:rPr>
              <a:t>It </a:t>
            </a:r>
            <a:r>
              <a:rPr lang="en-US" dirty="0">
                <a:latin typeface="OCR A Extended" panose="02010509020102010303" pitchFamily="50" charset="0"/>
              </a:rPr>
              <a:t>provides a common framework for establishing and maintaining a communications channel, and how to handle errors or faults should they occur. </a:t>
            </a:r>
          </a:p>
        </p:txBody>
      </p:sp>
      <p:sp>
        <p:nvSpPr>
          <p:cNvPr id="6" name="Slide Number Placeholder 5"/>
          <p:cNvSpPr>
            <a:spLocks noGrp="1"/>
          </p:cNvSpPr>
          <p:nvPr>
            <p:ph type="sldNum" sz="quarter" idx="10"/>
          </p:nvPr>
        </p:nvSpPr>
        <p:spPr/>
        <p:txBody>
          <a:bodyPr/>
          <a:lstStyle/>
          <a:p>
            <a:r>
              <a:rPr lang="en-US" dirty="0" smtClean="0"/>
              <a:t>PAGE </a:t>
            </a:r>
            <a:fld id="{4A9B5881-4007-4345-955A-79C2656F0C49}" type="slidenum">
              <a:rPr lang="en-US" smtClean="0"/>
              <a:pPr/>
              <a:t>63</a:t>
            </a:fld>
            <a:endParaRPr lang="en-US" dirty="0"/>
          </a:p>
        </p:txBody>
      </p:sp>
      <p:pic>
        <p:nvPicPr>
          <p:cNvPr id="7" name="Picture 6"/>
          <p:cNvPicPr>
            <a:picLocks noChangeAspect="1"/>
          </p:cNvPicPr>
          <p:nvPr/>
        </p:nvPicPr>
        <p:blipFill>
          <a:blip r:embed="rId2"/>
          <a:stretch>
            <a:fillRect/>
          </a:stretch>
        </p:blipFill>
        <p:spPr>
          <a:xfrm>
            <a:off x="10837334" y="-1724"/>
            <a:ext cx="1332089" cy="1332089"/>
          </a:xfrm>
          <a:prstGeom prst="rect">
            <a:avLst/>
          </a:prstGeom>
        </p:spPr>
      </p:pic>
      <p:sp>
        <p:nvSpPr>
          <p:cNvPr id="8" name="Title 1">
            <a:extLst>
              <a:ext uri="{FF2B5EF4-FFF2-40B4-BE49-F238E27FC236}">
                <a16:creationId xmlns:a16="http://schemas.microsoft.com/office/drawing/2014/main" id="{C8F58AE6-56F6-44E8-8BBF-23277B1773E4}"/>
              </a:ext>
            </a:extLst>
          </p:cNvPr>
          <p:cNvSpPr txBox="1">
            <a:spLocks/>
          </p:cNvSpPr>
          <p:nvPr/>
        </p:nvSpPr>
        <p:spPr>
          <a:xfrm>
            <a:off x="1" y="1330365"/>
            <a:ext cx="3962400" cy="4784685"/>
          </a:xfrm>
          <a:prstGeom prst="rect">
            <a:avLst/>
          </a:prstGeom>
          <a:gradFill>
            <a:gsLst>
              <a:gs pos="1000">
                <a:schemeClr val="tx1">
                  <a:lumMod val="85000"/>
                  <a:lumOff val="15000"/>
                </a:schemeClr>
              </a:gs>
              <a:gs pos="100000">
                <a:schemeClr val="accent2">
                  <a:lumMod val="50000"/>
                </a:schemeClr>
              </a:gs>
            </a:gsLst>
            <a:lin ang="12600000" scaled="0"/>
          </a:gradFill>
        </p:spPr>
        <p:txBody>
          <a:bodyPr vert="horz" lIns="396000" tIns="0" rIns="396000" bIns="0" rtlCol="0" anchor="ctr">
            <a:noAutofit/>
          </a:bodyPr>
          <a:lstStyle>
            <a:lvl1pPr algn="r" defTabSz="914400" rtl="0" eaLnBrk="1" latinLnBrk="0" hangingPunct="1">
              <a:lnSpc>
                <a:spcPct val="70000"/>
              </a:lnSpc>
              <a:spcBef>
                <a:spcPct val="0"/>
              </a:spcBef>
              <a:buNone/>
              <a:defRPr lang="en-US" sz="5200" b="0" i="0" kern="1200" cap="all" spc="-150" dirty="0">
                <a:solidFill>
                  <a:schemeClr val="tx1"/>
                </a:solidFill>
                <a:effectLst/>
                <a:latin typeface="+mj-lt"/>
                <a:ea typeface="+mj-ea"/>
                <a:cs typeface="+mj-cs"/>
              </a:defRPr>
            </a:lvl1pPr>
          </a:lstStyle>
          <a:p>
            <a:pPr algn="ctr"/>
            <a:r>
              <a:rPr lang="en-GB" sz="4800" b="1" smtClean="0">
                <a:solidFill>
                  <a:schemeClr val="bg1"/>
                </a:solidFill>
                <a:latin typeface="OCR A Extended" panose="02010509020102010303" pitchFamily="50" charset="0"/>
              </a:rPr>
              <a:t>Network protocols</a:t>
            </a:r>
            <a:endParaRPr lang="en-GB" sz="4800" b="1">
              <a:solidFill>
                <a:schemeClr val="bg1"/>
              </a:solidFill>
              <a:latin typeface="OCR A Extended" panose="02010509020102010303" pitchFamily="50" charset="0"/>
            </a:endParaRPr>
          </a:p>
        </p:txBody>
      </p:sp>
    </p:spTree>
    <p:extLst>
      <p:ext uri="{BB962C8B-B14F-4D97-AF65-F5344CB8AC3E}">
        <p14:creationId xmlns:p14="http://schemas.microsoft.com/office/powerpoint/2010/main" val="107243910"/>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C8F58AE6-56F6-44E8-8BBF-23277B1773E4}"/>
              </a:ext>
            </a:extLst>
          </p:cNvPr>
          <p:cNvSpPr txBox="1">
            <a:spLocks/>
          </p:cNvSpPr>
          <p:nvPr/>
        </p:nvSpPr>
        <p:spPr>
          <a:xfrm>
            <a:off x="1" y="1330365"/>
            <a:ext cx="3962400" cy="4784685"/>
          </a:xfrm>
          <a:prstGeom prst="rect">
            <a:avLst/>
          </a:prstGeom>
          <a:gradFill>
            <a:gsLst>
              <a:gs pos="1000">
                <a:schemeClr val="tx1">
                  <a:lumMod val="85000"/>
                  <a:lumOff val="15000"/>
                </a:schemeClr>
              </a:gs>
              <a:gs pos="100000">
                <a:schemeClr val="accent2">
                  <a:lumMod val="50000"/>
                </a:schemeClr>
              </a:gs>
            </a:gsLst>
            <a:lin ang="12600000" scaled="0"/>
          </a:gradFill>
        </p:spPr>
        <p:txBody>
          <a:bodyPr vert="horz" lIns="396000" tIns="0" rIns="396000" bIns="0" rtlCol="0" anchor="ctr">
            <a:noAutofit/>
          </a:bodyPr>
          <a:lstStyle>
            <a:lvl1pPr algn="r" defTabSz="914400" rtl="0" eaLnBrk="1" latinLnBrk="0" hangingPunct="1">
              <a:lnSpc>
                <a:spcPct val="70000"/>
              </a:lnSpc>
              <a:spcBef>
                <a:spcPct val="0"/>
              </a:spcBef>
              <a:buNone/>
              <a:defRPr lang="en-US" sz="5200" b="0" i="0" kern="1200" cap="all" spc="-150" dirty="0">
                <a:solidFill>
                  <a:schemeClr val="tx1"/>
                </a:solidFill>
                <a:effectLst/>
                <a:latin typeface="+mj-lt"/>
                <a:ea typeface="+mj-ea"/>
                <a:cs typeface="+mj-cs"/>
              </a:defRPr>
            </a:lvl1pPr>
          </a:lstStyle>
          <a:p>
            <a:pPr algn="ctr"/>
            <a:r>
              <a:rPr lang="en-GB" sz="4800" b="1" smtClean="0">
                <a:solidFill>
                  <a:schemeClr val="bg1"/>
                </a:solidFill>
                <a:latin typeface="OCR A Extended" panose="02010509020102010303" pitchFamily="50" charset="0"/>
              </a:rPr>
              <a:t>Network protocols</a:t>
            </a:r>
            <a:endParaRPr lang="en-GB" sz="4800" b="1">
              <a:solidFill>
                <a:schemeClr val="bg1"/>
              </a:solidFill>
              <a:latin typeface="OCR A Extended" panose="02010509020102010303" pitchFamily="50" charset="0"/>
            </a:endParaRPr>
          </a:p>
        </p:txBody>
      </p:sp>
      <p:sp>
        <p:nvSpPr>
          <p:cNvPr id="2" name="Title 1">
            <a:extLst>
              <a:ext uri="{FF2B5EF4-FFF2-40B4-BE49-F238E27FC236}">
                <a16:creationId xmlns:a16="http://schemas.microsoft.com/office/drawing/2014/main" id="{C8F58AE6-56F6-44E8-8BBF-23277B1773E4}"/>
              </a:ext>
            </a:extLst>
          </p:cNvPr>
          <p:cNvSpPr>
            <a:spLocks noGrp="1"/>
          </p:cNvSpPr>
          <p:nvPr>
            <p:ph type="title"/>
          </p:nvPr>
        </p:nvSpPr>
        <p:spPr>
          <a:xfrm>
            <a:off x="0" y="1"/>
            <a:ext cx="12192000" cy="1347538"/>
          </a:xfrm>
        </p:spPr>
        <p:txBody>
          <a:bodyPr/>
          <a:lstStyle/>
          <a:p>
            <a:pPr algn="ctr"/>
            <a:r>
              <a:rPr lang="en-US" sz="4800" b="1" dirty="0" smtClean="0">
                <a:solidFill>
                  <a:schemeClr val="bg1"/>
                </a:solidFill>
                <a:latin typeface="OCR A Extended" panose="02010509020102010303" pitchFamily="50" charset="0"/>
              </a:rPr>
              <a:t>network protocols CONT...</a:t>
            </a:r>
            <a:endParaRPr lang="en-US" sz="4800" b="1" dirty="0">
              <a:solidFill>
                <a:schemeClr val="bg1"/>
              </a:solidFill>
              <a:latin typeface="OCR A Extended" panose="02010509020102010303" pitchFamily="50" charset="0"/>
            </a:endParaRPr>
          </a:p>
        </p:txBody>
      </p:sp>
      <p:sp>
        <p:nvSpPr>
          <p:cNvPr id="4" name="Content Placeholder 3">
            <a:extLst>
              <a:ext uri="{FF2B5EF4-FFF2-40B4-BE49-F238E27FC236}">
                <a16:creationId xmlns:a16="http://schemas.microsoft.com/office/drawing/2014/main" id="{8B863B31-6429-468C-9624-0D0BBDBACA62}"/>
              </a:ext>
            </a:extLst>
          </p:cNvPr>
          <p:cNvSpPr>
            <a:spLocks noGrp="1"/>
          </p:cNvSpPr>
          <p:nvPr>
            <p:ph idx="1"/>
          </p:nvPr>
        </p:nvSpPr>
        <p:spPr>
          <a:xfrm>
            <a:off x="3962401" y="1347539"/>
            <a:ext cx="8229598" cy="4767511"/>
          </a:xfrm>
        </p:spPr>
        <p:txBody>
          <a:bodyPr>
            <a:normAutofit/>
          </a:bodyPr>
          <a:lstStyle/>
          <a:p>
            <a:pPr algn="just">
              <a:buFont typeface="Wingdings" panose="05000000000000000000" pitchFamily="2" charset="2"/>
              <a:buChar char="Ø"/>
            </a:pPr>
            <a:r>
              <a:rPr lang="en-US" dirty="0" smtClean="0">
                <a:latin typeface="OCR A Extended" panose="02010509020102010303" pitchFamily="50" charset="0"/>
              </a:rPr>
              <a:t>Network </a:t>
            </a:r>
            <a:r>
              <a:rPr lang="en-US" dirty="0">
                <a:latin typeface="OCR A Extended" panose="02010509020102010303" pitchFamily="50" charset="0"/>
              </a:rPr>
              <a:t>protocols allow communication between different network-enabled devices, for example, laptops, tablets, smartphones, desktops, servers, and other network-enabled devices.</a:t>
            </a:r>
          </a:p>
        </p:txBody>
      </p:sp>
      <p:sp>
        <p:nvSpPr>
          <p:cNvPr id="6" name="Slide Number Placeholder 5"/>
          <p:cNvSpPr>
            <a:spLocks noGrp="1"/>
          </p:cNvSpPr>
          <p:nvPr>
            <p:ph type="sldNum" sz="quarter" idx="10"/>
          </p:nvPr>
        </p:nvSpPr>
        <p:spPr/>
        <p:txBody>
          <a:bodyPr/>
          <a:lstStyle/>
          <a:p>
            <a:r>
              <a:rPr lang="en-US" dirty="0" smtClean="0"/>
              <a:t>PAGE </a:t>
            </a:r>
            <a:fld id="{4A9B5881-4007-4345-955A-79C2656F0C49}" type="slidenum">
              <a:rPr lang="en-US" smtClean="0"/>
              <a:pPr/>
              <a:t>64</a:t>
            </a:fld>
            <a:endParaRPr lang="en-US" dirty="0"/>
          </a:p>
        </p:txBody>
      </p:sp>
      <p:pic>
        <p:nvPicPr>
          <p:cNvPr id="7" name="Picture 6"/>
          <p:cNvPicPr>
            <a:picLocks noChangeAspect="1"/>
          </p:cNvPicPr>
          <p:nvPr/>
        </p:nvPicPr>
        <p:blipFill>
          <a:blip r:embed="rId2"/>
          <a:stretch>
            <a:fillRect/>
          </a:stretch>
        </p:blipFill>
        <p:spPr>
          <a:xfrm>
            <a:off x="10837334" y="-1724"/>
            <a:ext cx="1332089" cy="1332089"/>
          </a:xfrm>
          <a:prstGeom prst="rect">
            <a:avLst/>
          </a:prstGeom>
        </p:spPr>
      </p:pic>
    </p:spTree>
    <p:extLst>
      <p:ext uri="{BB962C8B-B14F-4D97-AF65-F5344CB8AC3E}">
        <p14:creationId xmlns:p14="http://schemas.microsoft.com/office/powerpoint/2010/main" val="1123210884"/>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58AE6-56F6-44E8-8BBF-23277B1773E4}"/>
              </a:ext>
            </a:extLst>
          </p:cNvPr>
          <p:cNvSpPr>
            <a:spLocks noGrp="1"/>
          </p:cNvSpPr>
          <p:nvPr>
            <p:ph type="title"/>
          </p:nvPr>
        </p:nvSpPr>
        <p:spPr>
          <a:xfrm>
            <a:off x="0" y="1"/>
            <a:ext cx="12192000" cy="1347538"/>
          </a:xfrm>
        </p:spPr>
        <p:txBody>
          <a:bodyPr/>
          <a:lstStyle/>
          <a:p>
            <a:pPr algn="ctr"/>
            <a:r>
              <a:rPr lang="en-US" sz="4800" b="1" dirty="0" smtClean="0">
                <a:solidFill>
                  <a:schemeClr val="bg1"/>
                </a:solidFill>
                <a:latin typeface="OCR A Extended" panose="02010509020102010303" pitchFamily="50" charset="0"/>
              </a:rPr>
              <a:t>network protocols CONT...</a:t>
            </a:r>
            <a:endParaRPr lang="en-US" sz="4800" b="1" dirty="0">
              <a:solidFill>
                <a:schemeClr val="bg1"/>
              </a:solidFill>
              <a:latin typeface="OCR A Extended" panose="02010509020102010303" pitchFamily="50" charset="0"/>
            </a:endParaRPr>
          </a:p>
        </p:txBody>
      </p:sp>
      <p:sp>
        <p:nvSpPr>
          <p:cNvPr id="4" name="Content Placeholder 3">
            <a:extLst>
              <a:ext uri="{FF2B5EF4-FFF2-40B4-BE49-F238E27FC236}">
                <a16:creationId xmlns:a16="http://schemas.microsoft.com/office/drawing/2014/main" id="{8B863B31-6429-468C-9624-0D0BBDBACA62}"/>
              </a:ext>
            </a:extLst>
          </p:cNvPr>
          <p:cNvSpPr>
            <a:spLocks noGrp="1"/>
          </p:cNvSpPr>
          <p:nvPr>
            <p:ph idx="1"/>
          </p:nvPr>
        </p:nvSpPr>
        <p:spPr>
          <a:xfrm>
            <a:off x="3962401" y="1347539"/>
            <a:ext cx="8229598" cy="4767511"/>
          </a:xfrm>
        </p:spPr>
        <p:txBody>
          <a:bodyPr>
            <a:normAutofit/>
          </a:bodyPr>
          <a:lstStyle/>
          <a:p>
            <a:pPr algn="just">
              <a:buFont typeface="Wingdings" panose="05000000000000000000" pitchFamily="2" charset="2"/>
              <a:buChar char="Ø"/>
            </a:pPr>
            <a:r>
              <a:rPr lang="en-US" dirty="0">
                <a:latin typeface="OCR A Extended" panose="02010509020102010303" pitchFamily="50" charset="0"/>
              </a:rPr>
              <a:t>The network protocol is an essential building block in the design of an organization's network architecture. </a:t>
            </a:r>
            <a:endParaRPr lang="en-US" dirty="0" smtClean="0">
              <a:latin typeface="OCR A Extended" panose="02010509020102010303" pitchFamily="50" charset="0"/>
            </a:endParaRPr>
          </a:p>
          <a:p>
            <a:pPr marL="0" indent="0" algn="just">
              <a:buNone/>
            </a:pPr>
            <a:endParaRPr lang="en-US" dirty="0" smtClean="0">
              <a:latin typeface="OCR A Extended" panose="02010509020102010303" pitchFamily="50" charset="0"/>
            </a:endParaRPr>
          </a:p>
          <a:p>
            <a:pPr algn="just">
              <a:buFont typeface="Wingdings" panose="05000000000000000000" pitchFamily="2" charset="2"/>
              <a:buChar char="Ø"/>
            </a:pPr>
            <a:r>
              <a:rPr lang="en-US" dirty="0" smtClean="0">
                <a:latin typeface="OCR A Extended" panose="02010509020102010303" pitchFamily="50" charset="0"/>
              </a:rPr>
              <a:t>There </a:t>
            </a:r>
            <a:r>
              <a:rPr lang="en-US" dirty="0">
                <a:latin typeface="OCR A Extended" panose="02010509020102010303" pitchFamily="50" charset="0"/>
              </a:rPr>
              <a:t>are many network protocols available</a:t>
            </a:r>
            <a:r>
              <a:rPr lang="en-US" dirty="0" smtClean="0">
                <a:latin typeface="OCR A Extended" panose="02010509020102010303" pitchFamily="50" charset="0"/>
              </a:rPr>
              <a:t>.</a:t>
            </a:r>
          </a:p>
          <a:p>
            <a:pPr marL="0" indent="0" algn="just">
              <a:buNone/>
            </a:pPr>
            <a:r>
              <a:rPr lang="en-US" dirty="0" smtClean="0">
                <a:latin typeface="OCR A Extended" panose="02010509020102010303" pitchFamily="50" charset="0"/>
              </a:rPr>
              <a:t> </a:t>
            </a:r>
          </a:p>
          <a:p>
            <a:pPr algn="just">
              <a:buFont typeface="Wingdings" panose="05000000000000000000" pitchFamily="2" charset="2"/>
              <a:buChar char="Ø"/>
            </a:pPr>
            <a:r>
              <a:rPr lang="en-US" dirty="0" smtClean="0">
                <a:latin typeface="OCR A Extended" panose="02010509020102010303" pitchFamily="50" charset="0"/>
              </a:rPr>
              <a:t>Each </a:t>
            </a:r>
            <a:r>
              <a:rPr lang="en-US" dirty="0">
                <a:latin typeface="OCR A Extended" panose="02010509020102010303" pitchFamily="50" charset="0"/>
              </a:rPr>
              <a:t>network protocol has many properties that govern its use and implementation.</a:t>
            </a:r>
          </a:p>
        </p:txBody>
      </p:sp>
      <p:sp>
        <p:nvSpPr>
          <p:cNvPr id="6" name="Slide Number Placeholder 5"/>
          <p:cNvSpPr>
            <a:spLocks noGrp="1"/>
          </p:cNvSpPr>
          <p:nvPr>
            <p:ph type="sldNum" sz="quarter" idx="10"/>
          </p:nvPr>
        </p:nvSpPr>
        <p:spPr/>
        <p:txBody>
          <a:bodyPr/>
          <a:lstStyle/>
          <a:p>
            <a:r>
              <a:rPr lang="en-US" dirty="0" smtClean="0"/>
              <a:t>PAGE </a:t>
            </a:r>
            <a:fld id="{4A9B5881-4007-4345-955A-79C2656F0C49}" type="slidenum">
              <a:rPr lang="en-US" smtClean="0"/>
              <a:pPr/>
              <a:t>65</a:t>
            </a:fld>
            <a:endParaRPr lang="en-US" dirty="0"/>
          </a:p>
        </p:txBody>
      </p:sp>
      <p:pic>
        <p:nvPicPr>
          <p:cNvPr id="7" name="Picture 6"/>
          <p:cNvPicPr>
            <a:picLocks noChangeAspect="1"/>
          </p:cNvPicPr>
          <p:nvPr/>
        </p:nvPicPr>
        <p:blipFill>
          <a:blip r:embed="rId2"/>
          <a:stretch>
            <a:fillRect/>
          </a:stretch>
        </p:blipFill>
        <p:spPr>
          <a:xfrm>
            <a:off x="10837334" y="-1724"/>
            <a:ext cx="1332089" cy="1332089"/>
          </a:xfrm>
          <a:prstGeom prst="rect">
            <a:avLst/>
          </a:prstGeom>
        </p:spPr>
      </p:pic>
      <p:sp>
        <p:nvSpPr>
          <p:cNvPr id="8" name="Title 1">
            <a:extLst>
              <a:ext uri="{FF2B5EF4-FFF2-40B4-BE49-F238E27FC236}">
                <a16:creationId xmlns:a16="http://schemas.microsoft.com/office/drawing/2014/main" id="{C8F58AE6-56F6-44E8-8BBF-23277B1773E4}"/>
              </a:ext>
            </a:extLst>
          </p:cNvPr>
          <p:cNvSpPr txBox="1">
            <a:spLocks/>
          </p:cNvSpPr>
          <p:nvPr/>
        </p:nvSpPr>
        <p:spPr>
          <a:xfrm>
            <a:off x="1" y="1330365"/>
            <a:ext cx="3962400" cy="4784685"/>
          </a:xfrm>
          <a:prstGeom prst="rect">
            <a:avLst/>
          </a:prstGeom>
          <a:gradFill>
            <a:gsLst>
              <a:gs pos="1000">
                <a:schemeClr val="tx1">
                  <a:lumMod val="85000"/>
                  <a:lumOff val="15000"/>
                </a:schemeClr>
              </a:gs>
              <a:gs pos="100000">
                <a:schemeClr val="accent2">
                  <a:lumMod val="50000"/>
                </a:schemeClr>
              </a:gs>
            </a:gsLst>
            <a:lin ang="12600000" scaled="0"/>
          </a:gradFill>
        </p:spPr>
        <p:txBody>
          <a:bodyPr vert="horz" lIns="396000" tIns="0" rIns="396000" bIns="0" rtlCol="0" anchor="ctr">
            <a:noAutofit/>
          </a:bodyPr>
          <a:lstStyle>
            <a:lvl1pPr algn="r" defTabSz="914400" rtl="0" eaLnBrk="1" latinLnBrk="0" hangingPunct="1">
              <a:lnSpc>
                <a:spcPct val="70000"/>
              </a:lnSpc>
              <a:spcBef>
                <a:spcPct val="0"/>
              </a:spcBef>
              <a:buNone/>
              <a:defRPr lang="en-US" sz="5200" b="0" i="0" kern="1200" cap="all" spc="-150" dirty="0">
                <a:solidFill>
                  <a:schemeClr val="tx1"/>
                </a:solidFill>
                <a:effectLst/>
                <a:latin typeface="+mj-lt"/>
                <a:ea typeface="+mj-ea"/>
                <a:cs typeface="+mj-cs"/>
              </a:defRPr>
            </a:lvl1pPr>
          </a:lstStyle>
          <a:p>
            <a:pPr algn="ctr"/>
            <a:r>
              <a:rPr lang="en-GB" sz="4800" b="1" smtClean="0">
                <a:solidFill>
                  <a:schemeClr val="bg1"/>
                </a:solidFill>
                <a:latin typeface="OCR A Extended" panose="02010509020102010303" pitchFamily="50" charset="0"/>
              </a:rPr>
              <a:t>Network protocols</a:t>
            </a:r>
            <a:endParaRPr lang="en-GB" sz="4800" b="1">
              <a:solidFill>
                <a:schemeClr val="bg1"/>
              </a:solidFill>
              <a:latin typeface="OCR A Extended" panose="02010509020102010303" pitchFamily="50" charset="0"/>
            </a:endParaRPr>
          </a:p>
        </p:txBody>
      </p:sp>
    </p:spTree>
    <p:extLst>
      <p:ext uri="{BB962C8B-B14F-4D97-AF65-F5344CB8AC3E}">
        <p14:creationId xmlns:p14="http://schemas.microsoft.com/office/powerpoint/2010/main" val="2919305423"/>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58AE6-56F6-44E8-8BBF-23277B1773E4}"/>
              </a:ext>
            </a:extLst>
          </p:cNvPr>
          <p:cNvSpPr>
            <a:spLocks noGrp="1"/>
          </p:cNvSpPr>
          <p:nvPr>
            <p:ph type="title"/>
          </p:nvPr>
        </p:nvSpPr>
        <p:spPr>
          <a:xfrm>
            <a:off x="0" y="1"/>
            <a:ext cx="12192000" cy="1347538"/>
          </a:xfrm>
        </p:spPr>
        <p:txBody>
          <a:bodyPr/>
          <a:lstStyle/>
          <a:p>
            <a:pPr algn="ctr"/>
            <a:r>
              <a:rPr lang="en-US" sz="4800" b="1" dirty="0" smtClean="0">
                <a:solidFill>
                  <a:schemeClr val="bg1"/>
                </a:solidFill>
                <a:latin typeface="OCR A Extended" panose="02010509020102010303" pitchFamily="50" charset="0"/>
              </a:rPr>
              <a:t>network protocols CONT...</a:t>
            </a:r>
            <a:endParaRPr lang="en-US" sz="4800" b="1" dirty="0">
              <a:solidFill>
                <a:schemeClr val="bg1"/>
              </a:solidFill>
              <a:latin typeface="OCR A Extended" panose="02010509020102010303" pitchFamily="50" charset="0"/>
            </a:endParaRPr>
          </a:p>
        </p:txBody>
      </p:sp>
      <p:sp>
        <p:nvSpPr>
          <p:cNvPr id="4" name="Content Placeholder 3">
            <a:extLst>
              <a:ext uri="{FF2B5EF4-FFF2-40B4-BE49-F238E27FC236}">
                <a16:creationId xmlns:a16="http://schemas.microsoft.com/office/drawing/2014/main" id="{8B863B31-6429-468C-9624-0D0BBDBACA62}"/>
              </a:ext>
            </a:extLst>
          </p:cNvPr>
          <p:cNvSpPr>
            <a:spLocks noGrp="1"/>
          </p:cNvSpPr>
          <p:nvPr>
            <p:ph idx="1"/>
          </p:nvPr>
        </p:nvSpPr>
        <p:spPr>
          <a:xfrm>
            <a:off x="0" y="1552066"/>
            <a:ext cx="12192000" cy="3279578"/>
          </a:xfrm>
        </p:spPr>
        <p:txBody>
          <a:bodyPr>
            <a:normAutofit/>
          </a:bodyPr>
          <a:lstStyle/>
          <a:p>
            <a:pPr algn="just">
              <a:buFont typeface="Wingdings" panose="05000000000000000000" pitchFamily="2" charset="2"/>
              <a:buChar char="Ø"/>
            </a:pPr>
            <a:r>
              <a:rPr lang="en-US" dirty="0">
                <a:latin typeface="OCR A Extended" panose="02010509020102010303" pitchFamily="50" charset="0"/>
              </a:rPr>
              <a:t>Let's define a few terms before we look at some of the commonly used network protocols.</a:t>
            </a:r>
          </a:p>
        </p:txBody>
      </p:sp>
      <p:sp>
        <p:nvSpPr>
          <p:cNvPr id="6" name="Slide Number Placeholder 5"/>
          <p:cNvSpPr>
            <a:spLocks noGrp="1"/>
          </p:cNvSpPr>
          <p:nvPr>
            <p:ph type="sldNum" sz="quarter" idx="10"/>
          </p:nvPr>
        </p:nvSpPr>
        <p:spPr/>
        <p:txBody>
          <a:bodyPr/>
          <a:lstStyle/>
          <a:p>
            <a:r>
              <a:rPr lang="en-US" dirty="0" smtClean="0"/>
              <a:t>PAGE </a:t>
            </a:r>
            <a:fld id="{4A9B5881-4007-4345-955A-79C2656F0C49}" type="slidenum">
              <a:rPr lang="en-US" smtClean="0"/>
              <a:pPr/>
              <a:t>66</a:t>
            </a:fld>
            <a:endParaRPr lang="en-US" dirty="0"/>
          </a:p>
        </p:txBody>
      </p:sp>
      <p:pic>
        <p:nvPicPr>
          <p:cNvPr id="7" name="Picture 6"/>
          <p:cNvPicPr>
            <a:picLocks noChangeAspect="1"/>
          </p:cNvPicPr>
          <p:nvPr/>
        </p:nvPicPr>
        <p:blipFill>
          <a:blip r:embed="rId2"/>
          <a:stretch>
            <a:fillRect/>
          </a:stretch>
        </p:blipFill>
        <p:spPr>
          <a:xfrm>
            <a:off x="10837334" y="-1724"/>
            <a:ext cx="1332089" cy="1332089"/>
          </a:xfrm>
          <a:prstGeom prst="rect">
            <a:avLst/>
          </a:prstGeom>
        </p:spPr>
      </p:pic>
    </p:spTree>
    <p:extLst>
      <p:ext uri="{BB962C8B-B14F-4D97-AF65-F5344CB8AC3E}">
        <p14:creationId xmlns:p14="http://schemas.microsoft.com/office/powerpoint/2010/main" val="2752077028"/>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58AE6-56F6-44E8-8BBF-23277B1773E4}"/>
              </a:ext>
            </a:extLst>
          </p:cNvPr>
          <p:cNvSpPr>
            <a:spLocks noGrp="1"/>
          </p:cNvSpPr>
          <p:nvPr>
            <p:ph type="title"/>
          </p:nvPr>
        </p:nvSpPr>
        <p:spPr>
          <a:xfrm>
            <a:off x="0" y="1"/>
            <a:ext cx="12192000" cy="1347538"/>
          </a:xfrm>
        </p:spPr>
        <p:txBody>
          <a:bodyPr/>
          <a:lstStyle/>
          <a:p>
            <a:pPr algn="ctr"/>
            <a:r>
              <a:rPr lang="en-US" sz="4800" b="1" dirty="0" smtClean="0">
                <a:solidFill>
                  <a:schemeClr val="bg1"/>
                </a:solidFill>
                <a:latin typeface="OCR A Extended" panose="02010509020102010303" pitchFamily="50" charset="0"/>
              </a:rPr>
              <a:t>network protocols CONT...</a:t>
            </a:r>
            <a:endParaRPr lang="en-US" sz="4800" b="1" dirty="0">
              <a:solidFill>
                <a:schemeClr val="bg1"/>
              </a:solidFill>
              <a:latin typeface="OCR A Extended" panose="02010509020102010303" pitchFamily="50" charset="0"/>
            </a:endParaRPr>
          </a:p>
        </p:txBody>
      </p:sp>
      <p:sp>
        <p:nvSpPr>
          <p:cNvPr id="4" name="Content Placeholder 3">
            <a:extLst>
              <a:ext uri="{FF2B5EF4-FFF2-40B4-BE49-F238E27FC236}">
                <a16:creationId xmlns:a16="http://schemas.microsoft.com/office/drawing/2014/main" id="{8B863B31-6429-468C-9624-0D0BBDBACA62}"/>
              </a:ext>
            </a:extLst>
          </p:cNvPr>
          <p:cNvSpPr>
            <a:spLocks noGrp="1"/>
          </p:cNvSpPr>
          <p:nvPr>
            <p:ph idx="1"/>
          </p:nvPr>
        </p:nvSpPr>
        <p:spPr>
          <a:xfrm>
            <a:off x="0" y="1552066"/>
            <a:ext cx="12192000" cy="3279578"/>
          </a:xfrm>
        </p:spPr>
        <p:txBody>
          <a:bodyPr>
            <a:normAutofit fontScale="92500" lnSpcReduction="10000"/>
          </a:bodyPr>
          <a:lstStyle/>
          <a:p>
            <a:pPr algn="just">
              <a:buFont typeface="Wingdings" panose="05000000000000000000" pitchFamily="2" charset="2"/>
              <a:buChar char="Ø"/>
            </a:pPr>
            <a:r>
              <a:rPr lang="en-US" dirty="0" smtClean="0">
                <a:latin typeface="OCR A Extended" panose="02010509020102010303" pitchFamily="50" charset="0"/>
              </a:rPr>
              <a:t>First</a:t>
            </a:r>
            <a:r>
              <a:rPr lang="en-US" dirty="0">
                <a:latin typeface="OCR A Extended" panose="02010509020102010303" pitchFamily="50" charset="0"/>
              </a:rPr>
              <a:t>, we need to define three foundational protocols of all internet-based networks. </a:t>
            </a:r>
            <a:endParaRPr lang="en-US" dirty="0" smtClean="0">
              <a:latin typeface="OCR A Extended" panose="02010509020102010303" pitchFamily="50" charset="0"/>
            </a:endParaRPr>
          </a:p>
          <a:p>
            <a:pPr marL="0" indent="0" algn="just">
              <a:buNone/>
            </a:pPr>
            <a:endParaRPr lang="en-US" dirty="0" smtClean="0">
              <a:latin typeface="OCR A Extended" panose="02010509020102010303" pitchFamily="50" charset="0"/>
            </a:endParaRPr>
          </a:p>
          <a:p>
            <a:pPr algn="just">
              <a:buFont typeface="Wingdings" panose="05000000000000000000" pitchFamily="2" charset="2"/>
              <a:buChar char="Ø"/>
            </a:pPr>
            <a:r>
              <a:rPr lang="en-US" dirty="0" smtClean="0">
                <a:latin typeface="OCR A Extended" panose="02010509020102010303" pitchFamily="50" charset="0"/>
              </a:rPr>
              <a:t>These </a:t>
            </a:r>
            <a:r>
              <a:rPr lang="en-US" dirty="0">
                <a:latin typeface="OCR A Extended" panose="02010509020102010303" pitchFamily="50" charset="0"/>
              </a:rPr>
              <a:t>three protocols are </a:t>
            </a:r>
            <a:r>
              <a:rPr lang="en-US" b="1" dirty="0">
                <a:latin typeface="OCR A Extended" panose="02010509020102010303" pitchFamily="50" charset="0"/>
              </a:rPr>
              <a:t>Transmission Control Protocol (TCP), Internet Protocol (IP), and User Datagram Protocol (UDP). </a:t>
            </a:r>
            <a:endParaRPr lang="en-US" b="1" dirty="0" smtClean="0">
              <a:latin typeface="OCR A Extended" panose="02010509020102010303" pitchFamily="50" charset="0"/>
            </a:endParaRPr>
          </a:p>
          <a:p>
            <a:pPr algn="just">
              <a:buFont typeface="Wingdings" panose="05000000000000000000" pitchFamily="2" charset="2"/>
              <a:buChar char="Ø"/>
            </a:pPr>
            <a:endParaRPr lang="en-US" b="1" dirty="0">
              <a:latin typeface="OCR A Extended" panose="02010509020102010303" pitchFamily="50" charset="0"/>
            </a:endParaRPr>
          </a:p>
          <a:p>
            <a:pPr algn="just">
              <a:buFont typeface="Wingdings" panose="05000000000000000000" pitchFamily="2" charset="2"/>
              <a:buChar char="Ø"/>
            </a:pPr>
            <a:r>
              <a:rPr lang="en-US" dirty="0" smtClean="0">
                <a:latin typeface="OCR A Extended" panose="02010509020102010303" pitchFamily="50" charset="0"/>
              </a:rPr>
              <a:t>These </a:t>
            </a:r>
            <a:r>
              <a:rPr lang="en-US" dirty="0">
                <a:latin typeface="OCR A Extended" panose="02010509020102010303" pitchFamily="50" charset="0"/>
              </a:rPr>
              <a:t>protocols are concerned with the logical transmission of data over the network.</a:t>
            </a:r>
          </a:p>
        </p:txBody>
      </p:sp>
      <p:sp>
        <p:nvSpPr>
          <p:cNvPr id="6" name="Slide Number Placeholder 5"/>
          <p:cNvSpPr>
            <a:spLocks noGrp="1"/>
          </p:cNvSpPr>
          <p:nvPr>
            <p:ph type="sldNum" sz="quarter" idx="10"/>
          </p:nvPr>
        </p:nvSpPr>
        <p:spPr/>
        <p:txBody>
          <a:bodyPr/>
          <a:lstStyle/>
          <a:p>
            <a:r>
              <a:rPr lang="en-US" dirty="0" smtClean="0"/>
              <a:t>PAGE </a:t>
            </a:r>
            <a:fld id="{4A9B5881-4007-4345-955A-79C2656F0C49}" type="slidenum">
              <a:rPr lang="en-US" smtClean="0"/>
              <a:pPr/>
              <a:t>67</a:t>
            </a:fld>
            <a:endParaRPr lang="en-US" dirty="0"/>
          </a:p>
        </p:txBody>
      </p:sp>
      <p:pic>
        <p:nvPicPr>
          <p:cNvPr id="7" name="Picture 6"/>
          <p:cNvPicPr>
            <a:picLocks noChangeAspect="1"/>
          </p:cNvPicPr>
          <p:nvPr/>
        </p:nvPicPr>
        <p:blipFill>
          <a:blip r:embed="rId2"/>
          <a:stretch>
            <a:fillRect/>
          </a:stretch>
        </p:blipFill>
        <p:spPr>
          <a:xfrm>
            <a:off x="10837334" y="-1724"/>
            <a:ext cx="1332089" cy="1332089"/>
          </a:xfrm>
          <a:prstGeom prst="rect">
            <a:avLst/>
          </a:prstGeom>
        </p:spPr>
      </p:pic>
    </p:spTree>
    <p:extLst>
      <p:ext uri="{BB962C8B-B14F-4D97-AF65-F5344CB8AC3E}">
        <p14:creationId xmlns:p14="http://schemas.microsoft.com/office/powerpoint/2010/main" val="716281300"/>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58AE6-56F6-44E8-8BBF-23277B1773E4}"/>
              </a:ext>
            </a:extLst>
          </p:cNvPr>
          <p:cNvSpPr>
            <a:spLocks noGrp="1"/>
          </p:cNvSpPr>
          <p:nvPr>
            <p:ph type="title"/>
          </p:nvPr>
        </p:nvSpPr>
        <p:spPr>
          <a:xfrm>
            <a:off x="0" y="1"/>
            <a:ext cx="12192000" cy="1347538"/>
          </a:xfrm>
        </p:spPr>
        <p:txBody>
          <a:bodyPr/>
          <a:lstStyle/>
          <a:p>
            <a:pPr algn="ctr"/>
            <a:r>
              <a:rPr lang="en-US" sz="4800" b="1" dirty="0" smtClean="0">
                <a:solidFill>
                  <a:schemeClr val="bg1"/>
                </a:solidFill>
                <a:latin typeface="OCR A Extended" panose="02010509020102010303" pitchFamily="50" charset="0"/>
              </a:rPr>
              <a:t>network protocols CONT...</a:t>
            </a:r>
            <a:endParaRPr lang="en-US" sz="4800" b="1" dirty="0">
              <a:solidFill>
                <a:schemeClr val="bg1"/>
              </a:solidFill>
              <a:latin typeface="OCR A Extended" panose="02010509020102010303" pitchFamily="50" charset="0"/>
            </a:endParaRPr>
          </a:p>
        </p:txBody>
      </p:sp>
      <p:sp>
        <p:nvSpPr>
          <p:cNvPr id="4" name="Content Placeholder 3">
            <a:extLst>
              <a:ext uri="{FF2B5EF4-FFF2-40B4-BE49-F238E27FC236}">
                <a16:creationId xmlns:a16="http://schemas.microsoft.com/office/drawing/2014/main" id="{8B863B31-6429-468C-9624-0D0BBDBACA62}"/>
              </a:ext>
            </a:extLst>
          </p:cNvPr>
          <p:cNvSpPr>
            <a:spLocks noGrp="1"/>
          </p:cNvSpPr>
          <p:nvPr>
            <p:ph idx="1"/>
          </p:nvPr>
        </p:nvSpPr>
        <p:spPr>
          <a:xfrm>
            <a:off x="0" y="1347539"/>
            <a:ext cx="12192000" cy="4782327"/>
          </a:xfrm>
        </p:spPr>
        <p:txBody>
          <a:bodyPr>
            <a:normAutofit/>
          </a:bodyPr>
          <a:lstStyle/>
          <a:p>
            <a:pPr marL="0" indent="0" algn="just">
              <a:buNone/>
            </a:pPr>
            <a:r>
              <a:rPr lang="en-US" b="1" dirty="0">
                <a:latin typeface="OCR A Extended" panose="02010509020102010303" pitchFamily="50" charset="0"/>
              </a:rPr>
              <a:t>Transmission Control Protocol: </a:t>
            </a:r>
            <a:endParaRPr lang="en-US" b="1" dirty="0" smtClean="0">
              <a:latin typeface="OCR A Extended" panose="02010509020102010303" pitchFamily="50" charset="0"/>
            </a:endParaRPr>
          </a:p>
          <a:p>
            <a:pPr algn="just">
              <a:buFont typeface="Wingdings" panose="05000000000000000000" pitchFamily="2" charset="2"/>
              <a:buChar char="Ø"/>
            </a:pPr>
            <a:r>
              <a:rPr lang="en-US" dirty="0" smtClean="0">
                <a:latin typeface="OCR A Extended" panose="02010509020102010303" pitchFamily="50" charset="0"/>
              </a:rPr>
              <a:t>TCP </a:t>
            </a:r>
            <a:r>
              <a:rPr lang="en-US" dirty="0">
                <a:latin typeface="OCR A Extended" panose="02010509020102010303" pitchFamily="50" charset="0"/>
              </a:rPr>
              <a:t>chunks up data into data packets that can be sent securely and quickly while minimizing the chance of data loss. </a:t>
            </a:r>
            <a:endParaRPr lang="en-US" dirty="0" smtClean="0">
              <a:latin typeface="OCR A Extended" panose="02010509020102010303" pitchFamily="50" charset="0"/>
            </a:endParaRPr>
          </a:p>
          <a:p>
            <a:pPr marL="0" indent="0" algn="just">
              <a:buNone/>
            </a:pPr>
            <a:endParaRPr lang="en-US" dirty="0" smtClean="0">
              <a:latin typeface="OCR A Extended" panose="02010509020102010303" pitchFamily="50" charset="0"/>
            </a:endParaRPr>
          </a:p>
          <a:p>
            <a:pPr algn="just">
              <a:buFont typeface="Wingdings" panose="05000000000000000000" pitchFamily="2" charset="2"/>
              <a:buChar char="Ø"/>
            </a:pPr>
            <a:r>
              <a:rPr lang="en-US" dirty="0" smtClean="0">
                <a:latin typeface="OCR A Extended" panose="02010509020102010303" pitchFamily="50" charset="0"/>
              </a:rPr>
              <a:t>It </a:t>
            </a:r>
            <a:r>
              <a:rPr lang="en-US" dirty="0">
                <a:latin typeface="OCR A Extended" panose="02010509020102010303" pitchFamily="50" charset="0"/>
              </a:rPr>
              <a:t>provides a stable and reliable mechanism for the delivery of data packets across an IP-based network. </a:t>
            </a:r>
            <a:endParaRPr lang="en-US" dirty="0" smtClean="0">
              <a:latin typeface="OCR A Extended" panose="02010509020102010303" pitchFamily="50" charset="0"/>
            </a:endParaRPr>
          </a:p>
          <a:p>
            <a:pPr marL="0" indent="0" algn="just">
              <a:buNone/>
            </a:pPr>
            <a:endParaRPr lang="en-US" dirty="0" smtClean="0">
              <a:latin typeface="OCR A Extended" panose="02010509020102010303" pitchFamily="50" charset="0"/>
            </a:endParaRPr>
          </a:p>
          <a:p>
            <a:pPr algn="just">
              <a:buFont typeface="Wingdings" panose="05000000000000000000" pitchFamily="2" charset="2"/>
              <a:buChar char="Ø"/>
            </a:pPr>
            <a:r>
              <a:rPr lang="en-US" dirty="0" smtClean="0">
                <a:latin typeface="OCR A Extended" panose="02010509020102010303" pitchFamily="50" charset="0"/>
              </a:rPr>
              <a:t>Even </a:t>
            </a:r>
            <a:r>
              <a:rPr lang="en-US" dirty="0">
                <a:latin typeface="OCR A Extended" panose="02010509020102010303" pitchFamily="50" charset="0"/>
              </a:rPr>
              <a:t>though TCP is an effective connection-oriented protocol, it has overhead</a:t>
            </a:r>
            <a:r>
              <a:rPr lang="en-US" dirty="0" smtClean="0">
                <a:latin typeface="OCR A Extended" panose="02010509020102010303" pitchFamily="50" charset="0"/>
              </a:rPr>
              <a:t>.</a:t>
            </a:r>
            <a:endParaRPr lang="en-US" dirty="0">
              <a:latin typeface="OCR A Extended" panose="02010509020102010303" pitchFamily="50" charset="0"/>
            </a:endParaRPr>
          </a:p>
        </p:txBody>
      </p:sp>
      <p:sp>
        <p:nvSpPr>
          <p:cNvPr id="6" name="Slide Number Placeholder 5"/>
          <p:cNvSpPr>
            <a:spLocks noGrp="1"/>
          </p:cNvSpPr>
          <p:nvPr>
            <p:ph type="sldNum" sz="quarter" idx="10"/>
          </p:nvPr>
        </p:nvSpPr>
        <p:spPr/>
        <p:txBody>
          <a:bodyPr/>
          <a:lstStyle/>
          <a:p>
            <a:r>
              <a:rPr lang="en-US" dirty="0" smtClean="0"/>
              <a:t>PAGE </a:t>
            </a:r>
            <a:fld id="{4A9B5881-4007-4345-955A-79C2656F0C49}" type="slidenum">
              <a:rPr lang="en-US" smtClean="0"/>
              <a:pPr/>
              <a:t>68</a:t>
            </a:fld>
            <a:endParaRPr lang="en-US" dirty="0"/>
          </a:p>
        </p:txBody>
      </p:sp>
      <p:pic>
        <p:nvPicPr>
          <p:cNvPr id="7" name="Picture 6"/>
          <p:cNvPicPr>
            <a:picLocks noChangeAspect="1"/>
          </p:cNvPicPr>
          <p:nvPr/>
        </p:nvPicPr>
        <p:blipFill>
          <a:blip r:embed="rId2"/>
          <a:stretch>
            <a:fillRect/>
          </a:stretch>
        </p:blipFill>
        <p:spPr>
          <a:xfrm>
            <a:off x="10837334" y="-1724"/>
            <a:ext cx="1332089" cy="1332089"/>
          </a:xfrm>
          <a:prstGeom prst="rect">
            <a:avLst/>
          </a:prstGeom>
        </p:spPr>
      </p:pic>
    </p:spTree>
    <p:extLst>
      <p:ext uri="{BB962C8B-B14F-4D97-AF65-F5344CB8AC3E}">
        <p14:creationId xmlns:p14="http://schemas.microsoft.com/office/powerpoint/2010/main" val="358448247"/>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58AE6-56F6-44E8-8BBF-23277B1773E4}"/>
              </a:ext>
            </a:extLst>
          </p:cNvPr>
          <p:cNvSpPr>
            <a:spLocks noGrp="1"/>
          </p:cNvSpPr>
          <p:nvPr>
            <p:ph type="title"/>
          </p:nvPr>
        </p:nvSpPr>
        <p:spPr>
          <a:xfrm>
            <a:off x="0" y="1"/>
            <a:ext cx="12192000" cy="1347538"/>
          </a:xfrm>
        </p:spPr>
        <p:txBody>
          <a:bodyPr/>
          <a:lstStyle/>
          <a:p>
            <a:pPr algn="ctr"/>
            <a:r>
              <a:rPr lang="en-US" sz="4800" b="1" dirty="0" smtClean="0">
                <a:solidFill>
                  <a:schemeClr val="bg1"/>
                </a:solidFill>
                <a:latin typeface="OCR A Extended" panose="02010509020102010303" pitchFamily="50" charset="0"/>
              </a:rPr>
              <a:t>network protocols CONT...</a:t>
            </a:r>
            <a:endParaRPr lang="en-US" sz="4800" b="1" dirty="0">
              <a:solidFill>
                <a:schemeClr val="bg1"/>
              </a:solidFill>
              <a:latin typeface="OCR A Extended" panose="02010509020102010303" pitchFamily="50" charset="0"/>
            </a:endParaRPr>
          </a:p>
        </p:txBody>
      </p:sp>
      <p:sp>
        <p:nvSpPr>
          <p:cNvPr id="4" name="Content Placeholder 3">
            <a:extLst>
              <a:ext uri="{FF2B5EF4-FFF2-40B4-BE49-F238E27FC236}">
                <a16:creationId xmlns:a16="http://schemas.microsoft.com/office/drawing/2014/main" id="{8B863B31-6429-468C-9624-0D0BBDBACA62}"/>
              </a:ext>
            </a:extLst>
          </p:cNvPr>
          <p:cNvSpPr>
            <a:spLocks noGrp="1"/>
          </p:cNvSpPr>
          <p:nvPr>
            <p:ph idx="1"/>
          </p:nvPr>
        </p:nvSpPr>
        <p:spPr>
          <a:xfrm>
            <a:off x="0" y="1347539"/>
            <a:ext cx="12169423" cy="4748461"/>
          </a:xfrm>
        </p:spPr>
        <p:txBody>
          <a:bodyPr>
            <a:normAutofit/>
          </a:bodyPr>
          <a:lstStyle/>
          <a:p>
            <a:pPr marL="0" indent="0" algn="just">
              <a:buNone/>
            </a:pPr>
            <a:r>
              <a:rPr lang="en-US" sz="2400" b="1" dirty="0" smtClean="0">
                <a:latin typeface="OCR A Extended" panose="02010509020102010303" pitchFamily="50" charset="0"/>
              </a:rPr>
              <a:t>Internet </a:t>
            </a:r>
            <a:r>
              <a:rPr lang="en-US" sz="2400" b="1" dirty="0">
                <a:latin typeface="OCR A Extended" panose="02010509020102010303" pitchFamily="50" charset="0"/>
              </a:rPr>
              <a:t>Protocol: </a:t>
            </a:r>
            <a:endParaRPr lang="en-US" sz="2400" b="1" dirty="0" smtClean="0">
              <a:latin typeface="OCR A Extended" panose="02010509020102010303" pitchFamily="50" charset="0"/>
            </a:endParaRPr>
          </a:p>
          <a:p>
            <a:pPr algn="just">
              <a:buFont typeface="Wingdings" panose="05000000000000000000" pitchFamily="2" charset="2"/>
              <a:buChar char="Ø"/>
            </a:pPr>
            <a:r>
              <a:rPr lang="en-US" dirty="0" smtClean="0">
                <a:latin typeface="OCR A Extended" panose="02010509020102010303" pitchFamily="50" charset="0"/>
              </a:rPr>
              <a:t>IP </a:t>
            </a:r>
            <a:r>
              <a:rPr lang="en-US" dirty="0">
                <a:latin typeface="OCR A Extended" panose="02010509020102010303" pitchFamily="50" charset="0"/>
              </a:rPr>
              <a:t>is responsible for the addressing of a data packet. IP encapsulates the data packet to be delivered and adds an address header. </a:t>
            </a:r>
            <a:endParaRPr lang="en-US" dirty="0" smtClean="0">
              <a:latin typeface="OCR A Extended" panose="02010509020102010303" pitchFamily="50" charset="0"/>
            </a:endParaRPr>
          </a:p>
          <a:p>
            <a:pPr marL="0" indent="0" algn="just">
              <a:buNone/>
            </a:pPr>
            <a:endParaRPr lang="en-US" dirty="0" smtClean="0">
              <a:latin typeface="OCR A Extended" panose="02010509020102010303" pitchFamily="50" charset="0"/>
            </a:endParaRPr>
          </a:p>
          <a:p>
            <a:pPr algn="just">
              <a:buFont typeface="Wingdings" panose="05000000000000000000" pitchFamily="2" charset="2"/>
              <a:buChar char="Ø"/>
            </a:pPr>
            <a:r>
              <a:rPr lang="en-US" dirty="0" smtClean="0">
                <a:latin typeface="OCR A Extended" panose="02010509020102010303" pitchFamily="50" charset="0"/>
              </a:rPr>
              <a:t>The </a:t>
            </a:r>
            <a:r>
              <a:rPr lang="en-US" dirty="0">
                <a:latin typeface="OCR A Extended" panose="02010509020102010303" pitchFamily="50" charset="0"/>
              </a:rPr>
              <a:t>header contains information on the sender and recipient IP addresses. This protocol isn't concerned about the order in which the packets are sent or received. </a:t>
            </a:r>
            <a:endParaRPr lang="en-US" dirty="0" smtClean="0">
              <a:latin typeface="OCR A Extended" panose="02010509020102010303" pitchFamily="50" charset="0"/>
            </a:endParaRPr>
          </a:p>
          <a:p>
            <a:pPr marL="0" indent="0" algn="just">
              <a:buNone/>
            </a:pPr>
            <a:endParaRPr lang="en-US" dirty="0" smtClean="0">
              <a:latin typeface="OCR A Extended" panose="02010509020102010303" pitchFamily="50" charset="0"/>
            </a:endParaRPr>
          </a:p>
          <a:p>
            <a:pPr algn="just">
              <a:buFont typeface="Wingdings" panose="05000000000000000000" pitchFamily="2" charset="2"/>
              <a:buChar char="Ø"/>
            </a:pPr>
            <a:r>
              <a:rPr lang="en-US" dirty="0" smtClean="0">
                <a:latin typeface="OCR A Extended" panose="02010509020102010303" pitchFamily="50" charset="0"/>
              </a:rPr>
              <a:t>It </a:t>
            </a:r>
            <a:r>
              <a:rPr lang="en-US" dirty="0">
                <a:latin typeface="OCR A Extended" panose="02010509020102010303" pitchFamily="50" charset="0"/>
              </a:rPr>
              <a:t>also doesn't guarantee that a packet will be delivered, only the address</a:t>
            </a:r>
            <a:r>
              <a:rPr lang="en-US" dirty="0" smtClean="0">
                <a:latin typeface="OCR A Extended" panose="02010509020102010303" pitchFamily="50" charset="0"/>
              </a:rPr>
              <a:t>.</a:t>
            </a:r>
            <a:endParaRPr lang="en-US" dirty="0">
              <a:latin typeface="OCR A Extended" panose="02010509020102010303" pitchFamily="50" charset="0"/>
            </a:endParaRPr>
          </a:p>
        </p:txBody>
      </p:sp>
      <p:sp>
        <p:nvSpPr>
          <p:cNvPr id="6" name="Slide Number Placeholder 5"/>
          <p:cNvSpPr>
            <a:spLocks noGrp="1"/>
          </p:cNvSpPr>
          <p:nvPr>
            <p:ph type="sldNum" sz="quarter" idx="10"/>
          </p:nvPr>
        </p:nvSpPr>
        <p:spPr/>
        <p:txBody>
          <a:bodyPr/>
          <a:lstStyle/>
          <a:p>
            <a:r>
              <a:rPr lang="en-US" dirty="0" smtClean="0"/>
              <a:t>PAGE </a:t>
            </a:r>
            <a:fld id="{4A9B5881-4007-4345-955A-79C2656F0C49}" type="slidenum">
              <a:rPr lang="en-US" smtClean="0"/>
              <a:pPr/>
              <a:t>69</a:t>
            </a:fld>
            <a:endParaRPr lang="en-US" dirty="0"/>
          </a:p>
        </p:txBody>
      </p:sp>
      <p:pic>
        <p:nvPicPr>
          <p:cNvPr id="7" name="Picture 6"/>
          <p:cNvPicPr>
            <a:picLocks noChangeAspect="1"/>
          </p:cNvPicPr>
          <p:nvPr/>
        </p:nvPicPr>
        <p:blipFill>
          <a:blip r:embed="rId2"/>
          <a:stretch>
            <a:fillRect/>
          </a:stretch>
        </p:blipFill>
        <p:spPr>
          <a:xfrm>
            <a:off x="10837334" y="-1724"/>
            <a:ext cx="1332089" cy="1332089"/>
          </a:xfrm>
          <a:prstGeom prst="rect">
            <a:avLst/>
          </a:prstGeom>
        </p:spPr>
      </p:pic>
    </p:spTree>
    <p:extLst>
      <p:ext uri="{BB962C8B-B14F-4D97-AF65-F5344CB8AC3E}">
        <p14:creationId xmlns:p14="http://schemas.microsoft.com/office/powerpoint/2010/main" val="341164080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58AE6-56F6-44E8-8BBF-23277B1773E4}"/>
              </a:ext>
            </a:extLst>
          </p:cNvPr>
          <p:cNvSpPr>
            <a:spLocks noGrp="1"/>
          </p:cNvSpPr>
          <p:nvPr>
            <p:ph type="title"/>
          </p:nvPr>
        </p:nvSpPr>
        <p:spPr>
          <a:xfrm>
            <a:off x="0" y="0"/>
            <a:ext cx="4572000" cy="6126480"/>
          </a:xfrm>
        </p:spPr>
        <p:txBody>
          <a:bodyPr/>
          <a:lstStyle/>
          <a:p>
            <a:pPr algn="just"/>
            <a:r>
              <a:rPr lang="en-US" sz="4800" b="1" dirty="0" smtClean="0">
                <a:solidFill>
                  <a:prstClr val="white"/>
                </a:solidFill>
                <a:latin typeface="OCR A Extended" panose="02010509020102010303" pitchFamily="50" charset="0"/>
              </a:rPr>
              <a:t>Network </a:t>
            </a:r>
            <a:r>
              <a:rPr lang="en-US" sz="4800" b="1" dirty="0">
                <a:solidFill>
                  <a:prstClr val="white"/>
                </a:solidFill>
                <a:latin typeface="OCR A Extended" panose="02010509020102010303" pitchFamily="50" charset="0"/>
              </a:rPr>
              <a:t>TYPES.</a:t>
            </a:r>
            <a:endParaRPr lang="en-US" sz="4800" dirty="0">
              <a:solidFill>
                <a:schemeClr val="bg1"/>
              </a:solidFill>
            </a:endParaRPr>
          </a:p>
        </p:txBody>
      </p:sp>
      <p:sp>
        <p:nvSpPr>
          <p:cNvPr id="6" name="Slide Number Placeholder 5"/>
          <p:cNvSpPr>
            <a:spLocks noGrp="1"/>
          </p:cNvSpPr>
          <p:nvPr>
            <p:ph type="sldNum" sz="quarter" idx="10"/>
          </p:nvPr>
        </p:nvSpPr>
        <p:spPr/>
        <p:txBody>
          <a:bodyPr/>
          <a:lstStyle/>
          <a:p>
            <a:r>
              <a:rPr lang="en-US" smtClean="0"/>
              <a:t>PAGE </a:t>
            </a:r>
            <a:fld id="{4A9B5881-4007-4345-955A-79C2656F0C49}" type="slidenum">
              <a:rPr lang="en-US" smtClean="0"/>
              <a:pPr/>
              <a:t>7</a:t>
            </a:fld>
            <a:endParaRPr lang="en-US" dirty="0"/>
          </a:p>
        </p:txBody>
      </p:sp>
      <p:pic>
        <p:nvPicPr>
          <p:cNvPr id="5" name="Picture 4"/>
          <p:cNvPicPr>
            <a:picLocks noChangeAspect="1"/>
          </p:cNvPicPr>
          <p:nvPr/>
        </p:nvPicPr>
        <p:blipFill>
          <a:blip r:embed="rId2"/>
          <a:stretch>
            <a:fillRect/>
          </a:stretch>
        </p:blipFill>
        <p:spPr>
          <a:xfrm>
            <a:off x="3523397" y="0"/>
            <a:ext cx="1048603" cy="1042506"/>
          </a:xfrm>
          <a:prstGeom prst="rect">
            <a:avLst/>
          </a:prstGeom>
        </p:spPr>
      </p:pic>
      <p:pic>
        <p:nvPicPr>
          <p:cNvPr id="8" name="Picture 7"/>
          <p:cNvPicPr>
            <a:picLocks noChangeAspect="1"/>
          </p:cNvPicPr>
          <p:nvPr/>
        </p:nvPicPr>
        <p:blipFill>
          <a:blip r:embed="rId3"/>
          <a:stretch>
            <a:fillRect/>
          </a:stretch>
        </p:blipFill>
        <p:spPr>
          <a:xfrm>
            <a:off x="4571999" y="404284"/>
            <a:ext cx="7620001" cy="5195455"/>
          </a:xfrm>
          <a:prstGeom prst="rect">
            <a:avLst/>
          </a:prstGeom>
        </p:spPr>
      </p:pic>
    </p:spTree>
    <p:extLst>
      <p:ext uri="{BB962C8B-B14F-4D97-AF65-F5344CB8AC3E}">
        <p14:creationId xmlns:p14="http://schemas.microsoft.com/office/powerpoint/2010/main" val="2548821664"/>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58AE6-56F6-44E8-8BBF-23277B1773E4}"/>
              </a:ext>
            </a:extLst>
          </p:cNvPr>
          <p:cNvSpPr>
            <a:spLocks noGrp="1"/>
          </p:cNvSpPr>
          <p:nvPr>
            <p:ph type="title"/>
          </p:nvPr>
        </p:nvSpPr>
        <p:spPr>
          <a:xfrm>
            <a:off x="0" y="1"/>
            <a:ext cx="12192000" cy="1347538"/>
          </a:xfrm>
        </p:spPr>
        <p:txBody>
          <a:bodyPr/>
          <a:lstStyle/>
          <a:p>
            <a:pPr algn="ctr"/>
            <a:r>
              <a:rPr lang="en-US" sz="4800" b="1" dirty="0" smtClean="0">
                <a:solidFill>
                  <a:schemeClr val="bg1"/>
                </a:solidFill>
                <a:latin typeface="OCR A Extended" panose="02010509020102010303" pitchFamily="50" charset="0"/>
              </a:rPr>
              <a:t>network protocols CONT...</a:t>
            </a:r>
            <a:endParaRPr lang="en-US" sz="4800" b="1" dirty="0">
              <a:solidFill>
                <a:schemeClr val="bg1"/>
              </a:solidFill>
              <a:latin typeface="OCR A Extended" panose="02010509020102010303" pitchFamily="50" charset="0"/>
            </a:endParaRPr>
          </a:p>
        </p:txBody>
      </p:sp>
      <p:sp>
        <p:nvSpPr>
          <p:cNvPr id="4" name="Content Placeholder 3">
            <a:extLst>
              <a:ext uri="{FF2B5EF4-FFF2-40B4-BE49-F238E27FC236}">
                <a16:creationId xmlns:a16="http://schemas.microsoft.com/office/drawing/2014/main" id="{8B863B31-6429-468C-9624-0D0BBDBACA62}"/>
              </a:ext>
            </a:extLst>
          </p:cNvPr>
          <p:cNvSpPr>
            <a:spLocks noGrp="1"/>
          </p:cNvSpPr>
          <p:nvPr>
            <p:ph idx="1"/>
          </p:nvPr>
        </p:nvSpPr>
        <p:spPr>
          <a:xfrm>
            <a:off x="0" y="1347539"/>
            <a:ext cx="12192000" cy="4782328"/>
          </a:xfrm>
        </p:spPr>
        <p:txBody>
          <a:bodyPr>
            <a:normAutofit/>
          </a:bodyPr>
          <a:lstStyle/>
          <a:p>
            <a:pPr marL="0" indent="0" algn="just">
              <a:buNone/>
            </a:pPr>
            <a:r>
              <a:rPr lang="en-US" sz="2400" b="1" dirty="0" smtClean="0">
                <a:latin typeface="OCR A Extended" panose="02010509020102010303" pitchFamily="50" charset="0"/>
              </a:rPr>
              <a:t>User </a:t>
            </a:r>
            <a:r>
              <a:rPr lang="en-US" sz="2400" b="1" dirty="0">
                <a:latin typeface="OCR A Extended" panose="02010509020102010303" pitchFamily="50" charset="0"/>
              </a:rPr>
              <a:t>Datagram Protocol: </a:t>
            </a:r>
            <a:endParaRPr lang="en-US" sz="2400" b="1" dirty="0" smtClean="0">
              <a:latin typeface="OCR A Extended" panose="02010509020102010303" pitchFamily="50" charset="0"/>
            </a:endParaRPr>
          </a:p>
          <a:p>
            <a:pPr algn="just">
              <a:buFont typeface="Wingdings" panose="05000000000000000000" pitchFamily="2" charset="2"/>
              <a:buChar char="Ø"/>
            </a:pPr>
            <a:r>
              <a:rPr lang="en-US" dirty="0" smtClean="0">
                <a:latin typeface="OCR A Extended" panose="02010509020102010303" pitchFamily="50" charset="0"/>
              </a:rPr>
              <a:t>UDP </a:t>
            </a:r>
            <a:r>
              <a:rPr lang="en-US" dirty="0">
                <a:latin typeface="OCR A Extended" panose="02010509020102010303" pitchFamily="50" charset="0"/>
              </a:rPr>
              <a:t>is a connectionless protocol that offers a low-latency and loss-tolerant implementation. </a:t>
            </a:r>
            <a:endParaRPr lang="en-US" dirty="0" smtClean="0">
              <a:latin typeface="OCR A Extended" panose="02010509020102010303" pitchFamily="50" charset="0"/>
            </a:endParaRPr>
          </a:p>
          <a:p>
            <a:pPr algn="just">
              <a:buFont typeface="Wingdings" panose="05000000000000000000" pitchFamily="2" charset="2"/>
              <a:buChar char="Ø"/>
            </a:pPr>
            <a:endParaRPr lang="en-US" dirty="0">
              <a:latin typeface="OCR A Extended" panose="02010509020102010303" pitchFamily="50" charset="0"/>
            </a:endParaRPr>
          </a:p>
          <a:p>
            <a:pPr algn="just">
              <a:buFont typeface="Wingdings" panose="05000000000000000000" pitchFamily="2" charset="2"/>
              <a:buChar char="Ø"/>
            </a:pPr>
            <a:r>
              <a:rPr lang="en-US" dirty="0" smtClean="0">
                <a:latin typeface="OCR A Extended" panose="02010509020102010303" pitchFamily="50" charset="0"/>
              </a:rPr>
              <a:t>UDP </a:t>
            </a:r>
            <a:r>
              <a:rPr lang="en-US" dirty="0">
                <a:latin typeface="OCR A Extended" panose="02010509020102010303" pitchFamily="50" charset="0"/>
              </a:rPr>
              <a:t>is used with processes that don't need to verify that the recipient device received a datagram.</a:t>
            </a:r>
          </a:p>
        </p:txBody>
      </p:sp>
      <p:sp>
        <p:nvSpPr>
          <p:cNvPr id="6" name="Slide Number Placeholder 5"/>
          <p:cNvSpPr>
            <a:spLocks noGrp="1"/>
          </p:cNvSpPr>
          <p:nvPr>
            <p:ph type="sldNum" sz="quarter" idx="10"/>
          </p:nvPr>
        </p:nvSpPr>
        <p:spPr/>
        <p:txBody>
          <a:bodyPr/>
          <a:lstStyle/>
          <a:p>
            <a:r>
              <a:rPr lang="en-US" dirty="0" smtClean="0"/>
              <a:t>PAGE </a:t>
            </a:r>
            <a:fld id="{4A9B5881-4007-4345-955A-79C2656F0C49}" type="slidenum">
              <a:rPr lang="en-US" smtClean="0"/>
              <a:pPr/>
              <a:t>70</a:t>
            </a:fld>
            <a:endParaRPr lang="en-US" dirty="0"/>
          </a:p>
        </p:txBody>
      </p:sp>
      <p:pic>
        <p:nvPicPr>
          <p:cNvPr id="7" name="Picture 6"/>
          <p:cNvPicPr>
            <a:picLocks noChangeAspect="1"/>
          </p:cNvPicPr>
          <p:nvPr/>
        </p:nvPicPr>
        <p:blipFill>
          <a:blip r:embed="rId2"/>
          <a:stretch>
            <a:fillRect/>
          </a:stretch>
        </p:blipFill>
        <p:spPr>
          <a:xfrm>
            <a:off x="10837334" y="-1724"/>
            <a:ext cx="1332089" cy="1332089"/>
          </a:xfrm>
          <a:prstGeom prst="rect">
            <a:avLst/>
          </a:prstGeom>
        </p:spPr>
      </p:pic>
    </p:spTree>
    <p:extLst>
      <p:ext uri="{BB962C8B-B14F-4D97-AF65-F5344CB8AC3E}">
        <p14:creationId xmlns:p14="http://schemas.microsoft.com/office/powerpoint/2010/main" val="3530819152"/>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58AE6-56F6-44E8-8BBF-23277B1773E4}"/>
              </a:ext>
            </a:extLst>
          </p:cNvPr>
          <p:cNvSpPr>
            <a:spLocks noGrp="1"/>
          </p:cNvSpPr>
          <p:nvPr>
            <p:ph type="title"/>
          </p:nvPr>
        </p:nvSpPr>
        <p:spPr>
          <a:xfrm>
            <a:off x="0" y="1"/>
            <a:ext cx="12192000" cy="1347538"/>
          </a:xfrm>
        </p:spPr>
        <p:txBody>
          <a:bodyPr/>
          <a:lstStyle/>
          <a:p>
            <a:pPr algn="ctr"/>
            <a:r>
              <a:rPr lang="en-US" sz="4800" b="1" dirty="0" smtClean="0">
                <a:solidFill>
                  <a:schemeClr val="bg1"/>
                </a:solidFill>
                <a:latin typeface="OCR A Extended" panose="02010509020102010303" pitchFamily="50" charset="0"/>
              </a:rPr>
              <a:t>network protocols CONT...</a:t>
            </a:r>
            <a:endParaRPr lang="en-US" sz="4800" b="1" dirty="0">
              <a:solidFill>
                <a:schemeClr val="bg1"/>
              </a:solidFill>
              <a:latin typeface="OCR A Extended" panose="02010509020102010303" pitchFamily="50" charset="0"/>
            </a:endParaRPr>
          </a:p>
        </p:txBody>
      </p:sp>
      <p:sp>
        <p:nvSpPr>
          <p:cNvPr id="4" name="Content Placeholder 3">
            <a:extLst>
              <a:ext uri="{FF2B5EF4-FFF2-40B4-BE49-F238E27FC236}">
                <a16:creationId xmlns:a16="http://schemas.microsoft.com/office/drawing/2014/main" id="{8B863B31-6429-468C-9624-0D0BBDBACA62}"/>
              </a:ext>
            </a:extLst>
          </p:cNvPr>
          <p:cNvSpPr>
            <a:spLocks noGrp="1"/>
          </p:cNvSpPr>
          <p:nvPr>
            <p:ph idx="1"/>
          </p:nvPr>
        </p:nvSpPr>
        <p:spPr>
          <a:xfrm>
            <a:off x="0" y="1347539"/>
            <a:ext cx="12169423" cy="4782328"/>
          </a:xfrm>
        </p:spPr>
        <p:txBody>
          <a:bodyPr>
            <a:normAutofit/>
          </a:bodyPr>
          <a:lstStyle/>
          <a:p>
            <a:pPr marL="0" indent="0" algn="just">
              <a:buNone/>
            </a:pPr>
            <a:r>
              <a:rPr lang="en-US" sz="2400" b="1" dirty="0">
                <a:latin typeface="OCR A Extended" panose="02010509020102010303" pitchFamily="50" charset="0"/>
              </a:rPr>
              <a:t>Protocol categories</a:t>
            </a:r>
          </a:p>
          <a:p>
            <a:pPr algn="just">
              <a:buFont typeface="Wingdings" panose="05000000000000000000" pitchFamily="2" charset="2"/>
              <a:buChar char="Ø"/>
            </a:pPr>
            <a:r>
              <a:rPr lang="en-US" dirty="0">
                <a:latin typeface="OCR A Extended" panose="02010509020102010303" pitchFamily="50" charset="0"/>
              </a:rPr>
              <a:t>Several types of applications and hardware devices depend on specific network protocols on a typical network. </a:t>
            </a:r>
            <a:endParaRPr lang="en-US" dirty="0" smtClean="0">
              <a:latin typeface="OCR A Extended" panose="02010509020102010303" pitchFamily="50" charset="0"/>
            </a:endParaRPr>
          </a:p>
          <a:p>
            <a:pPr algn="just">
              <a:buFont typeface="Wingdings" panose="05000000000000000000" pitchFamily="2" charset="2"/>
              <a:buChar char="Ø"/>
            </a:pPr>
            <a:endParaRPr lang="en-US" dirty="0">
              <a:latin typeface="OCR A Extended" panose="02010509020102010303" pitchFamily="50" charset="0"/>
            </a:endParaRPr>
          </a:p>
          <a:p>
            <a:pPr algn="just">
              <a:buFont typeface="Wingdings" panose="05000000000000000000" pitchFamily="2" charset="2"/>
              <a:buChar char="Ø"/>
            </a:pPr>
            <a:r>
              <a:rPr lang="en-US" dirty="0" smtClean="0">
                <a:latin typeface="OCR A Extended" panose="02010509020102010303" pitchFamily="50" charset="0"/>
              </a:rPr>
              <a:t>For </a:t>
            </a:r>
            <a:r>
              <a:rPr lang="en-US" dirty="0">
                <a:latin typeface="OCR A Extended" panose="02010509020102010303" pitchFamily="50" charset="0"/>
              </a:rPr>
              <a:t>example, browsing the internet by using a web browser relies on a different protocol than sending or receiving an email. Converting the data that you see in the browser and sending this information over the network requires another protocol.</a:t>
            </a:r>
          </a:p>
          <a:p>
            <a:pPr algn="just">
              <a:buFont typeface="Wingdings" panose="05000000000000000000" pitchFamily="2" charset="2"/>
              <a:buChar char="Ø"/>
            </a:pPr>
            <a:endParaRPr lang="en-US" dirty="0">
              <a:latin typeface="OCR A Extended" panose="02010509020102010303" pitchFamily="50" charset="0"/>
            </a:endParaRPr>
          </a:p>
        </p:txBody>
      </p:sp>
      <p:sp>
        <p:nvSpPr>
          <p:cNvPr id="6" name="Slide Number Placeholder 5"/>
          <p:cNvSpPr>
            <a:spLocks noGrp="1"/>
          </p:cNvSpPr>
          <p:nvPr>
            <p:ph type="sldNum" sz="quarter" idx="10"/>
          </p:nvPr>
        </p:nvSpPr>
        <p:spPr/>
        <p:txBody>
          <a:bodyPr/>
          <a:lstStyle/>
          <a:p>
            <a:r>
              <a:rPr lang="en-US" dirty="0" smtClean="0"/>
              <a:t>PAGE </a:t>
            </a:r>
            <a:fld id="{4A9B5881-4007-4345-955A-79C2656F0C49}" type="slidenum">
              <a:rPr lang="en-US" smtClean="0"/>
              <a:pPr/>
              <a:t>71</a:t>
            </a:fld>
            <a:endParaRPr lang="en-US" dirty="0"/>
          </a:p>
        </p:txBody>
      </p:sp>
      <p:pic>
        <p:nvPicPr>
          <p:cNvPr id="7" name="Picture 6"/>
          <p:cNvPicPr>
            <a:picLocks noChangeAspect="1"/>
          </p:cNvPicPr>
          <p:nvPr/>
        </p:nvPicPr>
        <p:blipFill>
          <a:blip r:embed="rId2"/>
          <a:stretch>
            <a:fillRect/>
          </a:stretch>
        </p:blipFill>
        <p:spPr>
          <a:xfrm>
            <a:off x="10837334" y="-1724"/>
            <a:ext cx="1332089" cy="1332089"/>
          </a:xfrm>
          <a:prstGeom prst="rect">
            <a:avLst/>
          </a:prstGeom>
        </p:spPr>
      </p:pic>
    </p:spTree>
    <p:extLst>
      <p:ext uri="{BB962C8B-B14F-4D97-AF65-F5344CB8AC3E}">
        <p14:creationId xmlns:p14="http://schemas.microsoft.com/office/powerpoint/2010/main" val="3709989025"/>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58AE6-56F6-44E8-8BBF-23277B1773E4}"/>
              </a:ext>
            </a:extLst>
          </p:cNvPr>
          <p:cNvSpPr>
            <a:spLocks noGrp="1"/>
          </p:cNvSpPr>
          <p:nvPr>
            <p:ph type="title"/>
          </p:nvPr>
        </p:nvSpPr>
        <p:spPr>
          <a:xfrm>
            <a:off x="0" y="1"/>
            <a:ext cx="12192000" cy="1347538"/>
          </a:xfrm>
        </p:spPr>
        <p:txBody>
          <a:bodyPr/>
          <a:lstStyle/>
          <a:p>
            <a:pPr algn="ctr"/>
            <a:r>
              <a:rPr lang="en-US" sz="4800" b="1" dirty="0" smtClean="0">
                <a:solidFill>
                  <a:schemeClr val="bg1"/>
                </a:solidFill>
                <a:latin typeface="OCR A Extended" panose="02010509020102010303" pitchFamily="50" charset="0"/>
              </a:rPr>
              <a:t>network protocols CONT...</a:t>
            </a:r>
            <a:endParaRPr lang="en-US" sz="4800" b="1" dirty="0">
              <a:solidFill>
                <a:schemeClr val="bg1"/>
              </a:solidFill>
              <a:latin typeface="OCR A Extended" panose="02010509020102010303" pitchFamily="50" charset="0"/>
            </a:endParaRPr>
          </a:p>
        </p:txBody>
      </p:sp>
      <p:sp>
        <p:nvSpPr>
          <p:cNvPr id="4" name="Content Placeholder 3">
            <a:extLst>
              <a:ext uri="{FF2B5EF4-FFF2-40B4-BE49-F238E27FC236}">
                <a16:creationId xmlns:a16="http://schemas.microsoft.com/office/drawing/2014/main" id="{8B863B31-6429-468C-9624-0D0BBDBACA62}"/>
              </a:ext>
            </a:extLst>
          </p:cNvPr>
          <p:cNvSpPr>
            <a:spLocks noGrp="1"/>
          </p:cNvSpPr>
          <p:nvPr>
            <p:ph idx="1"/>
          </p:nvPr>
        </p:nvSpPr>
        <p:spPr>
          <a:xfrm>
            <a:off x="0" y="1552066"/>
            <a:ext cx="12169423" cy="4566512"/>
          </a:xfrm>
        </p:spPr>
        <p:txBody>
          <a:bodyPr>
            <a:normAutofit/>
          </a:bodyPr>
          <a:lstStyle/>
          <a:p>
            <a:pPr marL="0" indent="0" algn="just">
              <a:buNone/>
            </a:pPr>
            <a:r>
              <a:rPr lang="en-US" b="1" dirty="0">
                <a:latin typeface="OCR A Extended" panose="02010509020102010303" pitchFamily="50" charset="0"/>
              </a:rPr>
              <a:t>Protocol </a:t>
            </a:r>
            <a:r>
              <a:rPr lang="en-US" b="1" dirty="0" smtClean="0">
                <a:latin typeface="OCR A Extended" panose="02010509020102010303" pitchFamily="50" charset="0"/>
              </a:rPr>
              <a:t>categories</a:t>
            </a:r>
          </a:p>
          <a:p>
            <a:pPr marL="0" indent="0" algn="just">
              <a:buNone/>
            </a:pPr>
            <a:endParaRPr lang="en-US" dirty="0">
              <a:latin typeface="OCR A Extended" panose="02010509020102010303" pitchFamily="50" charset="0"/>
            </a:endParaRPr>
          </a:p>
          <a:p>
            <a:pPr marL="0" indent="0" algn="just">
              <a:buNone/>
            </a:pPr>
            <a:r>
              <a:rPr lang="en-US" dirty="0">
                <a:latin typeface="OCR A Extended" panose="02010509020102010303" pitchFamily="50" charset="0"/>
              </a:rPr>
              <a:t>Protocols fall into three categories</a:t>
            </a:r>
            <a:r>
              <a:rPr lang="en-US" dirty="0" smtClean="0">
                <a:latin typeface="OCR A Extended" panose="02010509020102010303" pitchFamily="50" charset="0"/>
              </a:rPr>
              <a:t>:</a:t>
            </a:r>
            <a:endParaRPr lang="en-US" dirty="0">
              <a:latin typeface="OCR A Extended" panose="02010509020102010303" pitchFamily="50" charset="0"/>
            </a:endParaRPr>
          </a:p>
          <a:p>
            <a:pPr lvl="1" algn="just">
              <a:buFont typeface="Wingdings" panose="05000000000000000000" pitchFamily="2" charset="2"/>
              <a:buChar char="Ø"/>
            </a:pPr>
            <a:r>
              <a:rPr lang="en-US" dirty="0">
                <a:latin typeface="OCR A Extended" panose="02010509020102010303" pitchFamily="50" charset="0"/>
              </a:rPr>
              <a:t>Network communication protocols</a:t>
            </a:r>
          </a:p>
          <a:p>
            <a:pPr lvl="1" algn="just">
              <a:buFont typeface="Wingdings" panose="05000000000000000000" pitchFamily="2" charset="2"/>
              <a:buChar char="Ø"/>
            </a:pPr>
            <a:r>
              <a:rPr lang="en-US" dirty="0">
                <a:latin typeface="OCR A Extended" panose="02010509020102010303" pitchFamily="50" charset="0"/>
              </a:rPr>
              <a:t>Network security protocols</a:t>
            </a:r>
          </a:p>
          <a:p>
            <a:pPr lvl="1" algn="just">
              <a:buFont typeface="Wingdings" panose="05000000000000000000" pitchFamily="2" charset="2"/>
              <a:buChar char="Ø"/>
            </a:pPr>
            <a:r>
              <a:rPr lang="en-US" dirty="0">
                <a:latin typeface="OCR A Extended" panose="02010509020102010303" pitchFamily="50" charset="0"/>
              </a:rPr>
              <a:t>Network management </a:t>
            </a:r>
            <a:r>
              <a:rPr lang="en-US" dirty="0" smtClean="0">
                <a:latin typeface="OCR A Extended" panose="02010509020102010303" pitchFamily="50" charset="0"/>
              </a:rPr>
              <a:t>protocols</a:t>
            </a:r>
          </a:p>
          <a:p>
            <a:pPr marL="457200" lvl="1" indent="0" algn="just">
              <a:buNone/>
            </a:pPr>
            <a:endParaRPr lang="en-US" dirty="0">
              <a:latin typeface="OCR A Extended" panose="02010509020102010303" pitchFamily="50" charset="0"/>
            </a:endParaRPr>
          </a:p>
          <a:p>
            <a:pPr algn="just">
              <a:buFont typeface="Wingdings" panose="05000000000000000000" pitchFamily="2" charset="2"/>
              <a:buChar char="Ø"/>
            </a:pPr>
            <a:r>
              <a:rPr lang="en-US" dirty="0">
                <a:latin typeface="OCR A Extended" panose="02010509020102010303" pitchFamily="50" charset="0"/>
              </a:rPr>
              <a:t>Let's have a look at some of the protocols in these categories.</a:t>
            </a:r>
          </a:p>
        </p:txBody>
      </p:sp>
      <p:sp>
        <p:nvSpPr>
          <p:cNvPr id="6" name="Slide Number Placeholder 5"/>
          <p:cNvSpPr>
            <a:spLocks noGrp="1"/>
          </p:cNvSpPr>
          <p:nvPr>
            <p:ph type="sldNum" sz="quarter" idx="10"/>
          </p:nvPr>
        </p:nvSpPr>
        <p:spPr/>
        <p:txBody>
          <a:bodyPr/>
          <a:lstStyle/>
          <a:p>
            <a:r>
              <a:rPr lang="en-US" dirty="0" smtClean="0"/>
              <a:t>PAGE </a:t>
            </a:r>
            <a:fld id="{4A9B5881-4007-4345-955A-79C2656F0C49}" type="slidenum">
              <a:rPr lang="en-US" smtClean="0"/>
              <a:pPr/>
              <a:t>72</a:t>
            </a:fld>
            <a:endParaRPr lang="en-US" dirty="0"/>
          </a:p>
        </p:txBody>
      </p:sp>
      <p:pic>
        <p:nvPicPr>
          <p:cNvPr id="7" name="Picture 6"/>
          <p:cNvPicPr>
            <a:picLocks noChangeAspect="1"/>
          </p:cNvPicPr>
          <p:nvPr/>
        </p:nvPicPr>
        <p:blipFill>
          <a:blip r:embed="rId2"/>
          <a:stretch>
            <a:fillRect/>
          </a:stretch>
        </p:blipFill>
        <p:spPr>
          <a:xfrm>
            <a:off x="10837334" y="-1724"/>
            <a:ext cx="1332089" cy="1332089"/>
          </a:xfrm>
          <a:prstGeom prst="rect">
            <a:avLst/>
          </a:prstGeom>
        </p:spPr>
      </p:pic>
    </p:spTree>
    <p:extLst>
      <p:ext uri="{BB962C8B-B14F-4D97-AF65-F5344CB8AC3E}">
        <p14:creationId xmlns:p14="http://schemas.microsoft.com/office/powerpoint/2010/main" val="2284092691"/>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58AE6-56F6-44E8-8BBF-23277B1773E4}"/>
              </a:ext>
            </a:extLst>
          </p:cNvPr>
          <p:cNvSpPr>
            <a:spLocks noGrp="1"/>
          </p:cNvSpPr>
          <p:nvPr>
            <p:ph type="title"/>
          </p:nvPr>
        </p:nvSpPr>
        <p:spPr>
          <a:xfrm>
            <a:off x="0" y="1"/>
            <a:ext cx="12192000" cy="1347538"/>
          </a:xfrm>
        </p:spPr>
        <p:txBody>
          <a:bodyPr/>
          <a:lstStyle/>
          <a:p>
            <a:pPr algn="ctr"/>
            <a:r>
              <a:rPr lang="en-US" sz="4800" b="1" dirty="0" smtClean="0">
                <a:solidFill>
                  <a:schemeClr val="bg1"/>
                </a:solidFill>
                <a:latin typeface="OCR A Extended" panose="02010509020102010303" pitchFamily="50" charset="0"/>
              </a:rPr>
              <a:t>network protocols CONT...</a:t>
            </a:r>
            <a:endParaRPr lang="en-US" sz="4800" b="1" dirty="0">
              <a:solidFill>
                <a:schemeClr val="bg1"/>
              </a:solidFill>
              <a:latin typeface="OCR A Extended" panose="02010509020102010303" pitchFamily="50" charset="0"/>
            </a:endParaRPr>
          </a:p>
        </p:txBody>
      </p:sp>
      <p:sp>
        <p:nvSpPr>
          <p:cNvPr id="4" name="Content Placeholder 3">
            <a:extLst>
              <a:ext uri="{FF2B5EF4-FFF2-40B4-BE49-F238E27FC236}">
                <a16:creationId xmlns:a16="http://schemas.microsoft.com/office/drawing/2014/main" id="{8B863B31-6429-468C-9624-0D0BBDBACA62}"/>
              </a:ext>
            </a:extLst>
          </p:cNvPr>
          <p:cNvSpPr>
            <a:spLocks noGrp="1"/>
          </p:cNvSpPr>
          <p:nvPr>
            <p:ph idx="1"/>
          </p:nvPr>
        </p:nvSpPr>
        <p:spPr>
          <a:xfrm>
            <a:off x="0" y="1552066"/>
            <a:ext cx="12169423" cy="4566512"/>
          </a:xfrm>
        </p:spPr>
        <p:txBody>
          <a:bodyPr>
            <a:normAutofit/>
          </a:bodyPr>
          <a:lstStyle/>
          <a:p>
            <a:pPr marL="0" indent="0" algn="just">
              <a:buNone/>
            </a:pPr>
            <a:r>
              <a:rPr lang="en-US" b="1" dirty="0">
                <a:latin typeface="OCR A Extended" panose="02010509020102010303" pitchFamily="50" charset="0"/>
              </a:rPr>
              <a:t>Protocol </a:t>
            </a:r>
            <a:r>
              <a:rPr lang="en-US" b="1" dirty="0" smtClean="0">
                <a:latin typeface="OCR A Extended" panose="02010509020102010303" pitchFamily="50" charset="0"/>
              </a:rPr>
              <a:t>categories</a:t>
            </a:r>
            <a:endParaRPr lang="en-US" dirty="0">
              <a:latin typeface="OCR A Extended" panose="02010509020102010303" pitchFamily="50" charset="0"/>
            </a:endParaRPr>
          </a:p>
          <a:p>
            <a:pPr marL="0" indent="0" algn="just">
              <a:buNone/>
            </a:pPr>
            <a:r>
              <a:rPr lang="en-US" b="1" dirty="0">
                <a:latin typeface="OCR A Extended" panose="02010509020102010303" pitchFamily="50" charset="0"/>
              </a:rPr>
              <a:t>Network </a:t>
            </a:r>
            <a:r>
              <a:rPr lang="en-US" b="1" dirty="0" smtClean="0">
                <a:latin typeface="OCR A Extended" panose="02010509020102010303" pitchFamily="50" charset="0"/>
              </a:rPr>
              <a:t>communication protocols</a:t>
            </a:r>
          </a:p>
          <a:p>
            <a:pPr marL="0" indent="0" algn="just">
              <a:buNone/>
            </a:pPr>
            <a:endParaRPr lang="en-US" b="1" dirty="0" smtClean="0">
              <a:latin typeface="OCR A Extended" panose="02010509020102010303" pitchFamily="50" charset="0"/>
            </a:endParaRPr>
          </a:p>
          <a:p>
            <a:pPr algn="just">
              <a:buFont typeface="Wingdings" panose="05000000000000000000" pitchFamily="2" charset="2"/>
              <a:buChar char="Ø"/>
            </a:pPr>
            <a:r>
              <a:rPr lang="en-US" dirty="0">
                <a:latin typeface="OCR A Extended" panose="02010509020102010303" pitchFamily="50" charset="0"/>
              </a:rPr>
              <a:t>Communication protocols focus on establishing and maintaining a connection between devices. </a:t>
            </a:r>
            <a:endParaRPr lang="en-US" dirty="0" smtClean="0">
              <a:latin typeface="OCR A Extended" panose="02010509020102010303" pitchFamily="50" charset="0"/>
            </a:endParaRPr>
          </a:p>
          <a:p>
            <a:pPr algn="just">
              <a:buFont typeface="Wingdings" panose="05000000000000000000" pitchFamily="2" charset="2"/>
              <a:buChar char="Ø"/>
            </a:pPr>
            <a:endParaRPr lang="en-US" dirty="0">
              <a:latin typeface="OCR A Extended" panose="02010509020102010303" pitchFamily="50" charset="0"/>
            </a:endParaRPr>
          </a:p>
          <a:p>
            <a:pPr algn="just">
              <a:buFont typeface="Wingdings" panose="05000000000000000000" pitchFamily="2" charset="2"/>
              <a:buChar char="Ø"/>
            </a:pPr>
            <a:r>
              <a:rPr lang="en-US" dirty="0" smtClean="0">
                <a:latin typeface="OCR A Extended" panose="02010509020102010303" pitchFamily="50" charset="0"/>
              </a:rPr>
              <a:t>As </a:t>
            </a:r>
            <a:r>
              <a:rPr lang="en-US" dirty="0">
                <a:latin typeface="OCR A Extended" panose="02010509020102010303" pitchFamily="50" charset="0"/>
              </a:rPr>
              <a:t>you work with different devices and network services, you'll make use of various network communication protocols</a:t>
            </a:r>
            <a:r>
              <a:rPr lang="en-US" dirty="0" smtClean="0">
                <a:latin typeface="OCR A Extended" panose="02010509020102010303" pitchFamily="50" charset="0"/>
              </a:rPr>
              <a:t>.</a:t>
            </a:r>
            <a:endParaRPr lang="en-US" dirty="0">
              <a:latin typeface="OCR A Extended" panose="02010509020102010303" pitchFamily="50" charset="0"/>
            </a:endParaRPr>
          </a:p>
        </p:txBody>
      </p:sp>
      <p:sp>
        <p:nvSpPr>
          <p:cNvPr id="6" name="Slide Number Placeholder 5"/>
          <p:cNvSpPr>
            <a:spLocks noGrp="1"/>
          </p:cNvSpPr>
          <p:nvPr>
            <p:ph type="sldNum" sz="quarter" idx="10"/>
          </p:nvPr>
        </p:nvSpPr>
        <p:spPr/>
        <p:txBody>
          <a:bodyPr/>
          <a:lstStyle/>
          <a:p>
            <a:r>
              <a:rPr lang="en-US" dirty="0" smtClean="0"/>
              <a:t>PAGE </a:t>
            </a:r>
            <a:fld id="{4A9B5881-4007-4345-955A-79C2656F0C49}" type="slidenum">
              <a:rPr lang="en-US" smtClean="0"/>
              <a:pPr/>
              <a:t>73</a:t>
            </a:fld>
            <a:endParaRPr lang="en-US" dirty="0"/>
          </a:p>
        </p:txBody>
      </p:sp>
      <p:pic>
        <p:nvPicPr>
          <p:cNvPr id="7" name="Picture 6"/>
          <p:cNvPicPr>
            <a:picLocks noChangeAspect="1"/>
          </p:cNvPicPr>
          <p:nvPr/>
        </p:nvPicPr>
        <p:blipFill>
          <a:blip r:embed="rId2"/>
          <a:stretch>
            <a:fillRect/>
          </a:stretch>
        </p:blipFill>
        <p:spPr>
          <a:xfrm>
            <a:off x="10837334" y="-1724"/>
            <a:ext cx="1332089" cy="1332089"/>
          </a:xfrm>
          <a:prstGeom prst="rect">
            <a:avLst/>
          </a:prstGeom>
        </p:spPr>
      </p:pic>
    </p:spTree>
    <p:extLst>
      <p:ext uri="{BB962C8B-B14F-4D97-AF65-F5344CB8AC3E}">
        <p14:creationId xmlns:p14="http://schemas.microsoft.com/office/powerpoint/2010/main" val="2249057029"/>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58AE6-56F6-44E8-8BBF-23277B1773E4}"/>
              </a:ext>
            </a:extLst>
          </p:cNvPr>
          <p:cNvSpPr>
            <a:spLocks noGrp="1"/>
          </p:cNvSpPr>
          <p:nvPr>
            <p:ph type="title"/>
          </p:nvPr>
        </p:nvSpPr>
        <p:spPr>
          <a:xfrm>
            <a:off x="0" y="1"/>
            <a:ext cx="12192000" cy="1347538"/>
          </a:xfrm>
        </p:spPr>
        <p:txBody>
          <a:bodyPr/>
          <a:lstStyle/>
          <a:p>
            <a:pPr algn="ctr"/>
            <a:r>
              <a:rPr lang="en-US" sz="4800" b="1" dirty="0" smtClean="0">
                <a:solidFill>
                  <a:schemeClr val="bg1"/>
                </a:solidFill>
                <a:latin typeface="OCR A Extended" panose="02010509020102010303" pitchFamily="50" charset="0"/>
              </a:rPr>
              <a:t>network protocols CONT...</a:t>
            </a:r>
            <a:endParaRPr lang="en-US" sz="4800" b="1" dirty="0">
              <a:solidFill>
                <a:schemeClr val="bg1"/>
              </a:solidFill>
              <a:latin typeface="OCR A Extended" panose="02010509020102010303" pitchFamily="50" charset="0"/>
            </a:endParaRPr>
          </a:p>
        </p:txBody>
      </p:sp>
      <p:sp>
        <p:nvSpPr>
          <p:cNvPr id="4" name="Content Placeholder 3">
            <a:extLst>
              <a:ext uri="{FF2B5EF4-FFF2-40B4-BE49-F238E27FC236}">
                <a16:creationId xmlns:a16="http://schemas.microsoft.com/office/drawing/2014/main" id="{8B863B31-6429-468C-9624-0D0BBDBACA62}"/>
              </a:ext>
            </a:extLst>
          </p:cNvPr>
          <p:cNvSpPr>
            <a:spLocks noGrp="1"/>
          </p:cNvSpPr>
          <p:nvPr>
            <p:ph idx="1"/>
          </p:nvPr>
        </p:nvSpPr>
        <p:spPr>
          <a:xfrm>
            <a:off x="0" y="1552066"/>
            <a:ext cx="12169423" cy="4566512"/>
          </a:xfrm>
        </p:spPr>
        <p:txBody>
          <a:bodyPr>
            <a:normAutofit/>
          </a:bodyPr>
          <a:lstStyle/>
          <a:p>
            <a:pPr marL="0" indent="0" algn="just">
              <a:buNone/>
            </a:pPr>
            <a:r>
              <a:rPr lang="en-US" b="1" dirty="0">
                <a:latin typeface="OCR A Extended" panose="02010509020102010303" pitchFamily="50" charset="0"/>
              </a:rPr>
              <a:t>Protocol </a:t>
            </a:r>
            <a:r>
              <a:rPr lang="en-US" b="1" dirty="0" smtClean="0">
                <a:latin typeface="OCR A Extended" panose="02010509020102010303" pitchFamily="50" charset="0"/>
              </a:rPr>
              <a:t>categories</a:t>
            </a:r>
            <a:endParaRPr lang="en-US" dirty="0">
              <a:latin typeface="OCR A Extended" panose="02010509020102010303" pitchFamily="50" charset="0"/>
            </a:endParaRPr>
          </a:p>
          <a:p>
            <a:pPr marL="0" indent="0" algn="just">
              <a:buNone/>
            </a:pPr>
            <a:r>
              <a:rPr lang="en-US" b="1" dirty="0">
                <a:latin typeface="OCR A Extended" panose="02010509020102010303" pitchFamily="50" charset="0"/>
              </a:rPr>
              <a:t>Network </a:t>
            </a:r>
            <a:r>
              <a:rPr lang="en-US" b="1" dirty="0" smtClean="0">
                <a:latin typeface="OCR A Extended" panose="02010509020102010303" pitchFamily="50" charset="0"/>
              </a:rPr>
              <a:t>communication protocols</a:t>
            </a:r>
          </a:p>
          <a:p>
            <a:pPr marL="0" indent="0" algn="just">
              <a:buNone/>
            </a:pPr>
            <a:endParaRPr lang="en-US" b="1" dirty="0" smtClean="0">
              <a:latin typeface="OCR A Extended" panose="02010509020102010303" pitchFamily="50" charset="0"/>
            </a:endParaRPr>
          </a:p>
          <a:p>
            <a:pPr algn="just">
              <a:buFont typeface="Wingdings" panose="05000000000000000000" pitchFamily="2" charset="2"/>
              <a:buChar char="Ø"/>
            </a:pPr>
            <a:r>
              <a:rPr lang="en-US" dirty="0">
                <a:latin typeface="OCR A Extended" panose="02010509020102010303" pitchFamily="50" charset="0"/>
              </a:rPr>
              <a:t>The rest of the protocols that we'll discuss here are based on a type of application, for example, an email client or a web browser</a:t>
            </a:r>
            <a:r>
              <a:rPr lang="en-US" dirty="0" smtClean="0">
                <a:latin typeface="OCR A Extended" panose="02010509020102010303" pitchFamily="50" charset="0"/>
              </a:rPr>
              <a:t>.</a:t>
            </a:r>
            <a:endParaRPr lang="en-US" dirty="0">
              <a:latin typeface="OCR A Extended" panose="02010509020102010303" pitchFamily="50" charset="0"/>
            </a:endParaRPr>
          </a:p>
        </p:txBody>
      </p:sp>
      <p:sp>
        <p:nvSpPr>
          <p:cNvPr id="6" name="Slide Number Placeholder 5"/>
          <p:cNvSpPr>
            <a:spLocks noGrp="1"/>
          </p:cNvSpPr>
          <p:nvPr>
            <p:ph type="sldNum" sz="quarter" idx="10"/>
          </p:nvPr>
        </p:nvSpPr>
        <p:spPr/>
        <p:txBody>
          <a:bodyPr/>
          <a:lstStyle/>
          <a:p>
            <a:r>
              <a:rPr lang="en-US" dirty="0" smtClean="0"/>
              <a:t>PAGE </a:t>
            </a:r>
            <a:fld id="{4A9B5881-4007-4345-955A-79C2656F0C49}" type="slidenum">
              <a:rPr lang="en-US" smtClean="0"/>
              <a:pPr/>
              <a:t>74</a:t>
            </a:fld>
            <a:endParaRPr lang="en-US" dirty="0"/>
          </a:p>
        </p:txBody>
      </p:sp>
      <p:pic>
        <p:nvPicPr>
          <p:cNvPr id="7" name="Picture 6"/>
          <p:cNvPicPr>
            <a:picLocks noChangeAspect="1"/>
          </p:cNvPicPr>
          <p:nvPr/>
        </p:nvPicPr>
        <p:blipFill>
          <a:blip r:embed="rId2"/>
          <a:stretch>
            <a:fillRect/>
          </a:stretch>
        </p:blipFill>
        <p:spPr>
          <a:xfrm>
            <a:off x="10837334" y="-1724"/>
            <a:ext cx="1332089" cy="1332089"/>
          </a:xfrm>
          <a:prstGeom prst="rect">
            <a:avLst/>
          </a:prstGeom>
        </p:spPr>
      </p:pic>
    </p:spTree>
    <p:extLst>
      <p:ext uri="{BB962C8B-B14F-4D97-AF65-F5344CB8AC3E}">
        <p14:creationId xmlns:p14="http://schemas.microsoft.com/office/powerpoint/2010/main" val="3421796520"/>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58AE6-56F6-44E8-8BBF-23277B1773E4}"/>
              </a:ext>
            </a:extLst>
          </p:cNvPr>
          <p:cNvSpPr>
            <a:spLocks noGrp="1"/>
          </p:cNvSpPr>
          <p:nvPr>
            <p:ph type="title"/>
          </p:nvPr>
        </p:nvSpPr>
        <p:spPr>
          <a:xfrm>
            <a:off x="0" y="1"/>
            <a:ext cx="12192000" cy="1347538"/>
          </a:xfrm>
        </p:spPr>
        <p:txBody>
          <a:bodyPr/>
          <a:lstStyle/>
          <a:p>
            <a:pPr algn="ctr"/>
            <a:r>
              <a:rPr lang="en-US" sz="4800" b="1" dirty="0" smtClean="0">
                <a:solidFill>
                  <a:schemeClr val="bg1"/>
                </a:solidFill>
                <a:latin typeface="OCR A Extended" panose="02010509020102010303" pitchFamily="50" charset="0"/>
              </a:rPr>
              <a:t>network protocols CONT...</a:t>
            </a:r>
            <a:endParaRPr lang="en-US" sz="4800" b="1" dirty="0">
              <a:solidFill>
                <a:schemeClr val="bg1"/>
              </a:solidFill>
              <a:latin typeface="OCR A Extended" panose="02010509020102010303" pitchFamily="50" charset="0"/>
            </a:endParaRPr>
          </a:p>
        </p:txBody>
      </p:sp>
      <p:sp>
        <p:nvSpPr>
          <p:cNvPr id="4" name="Content Placeholder 3">
            <a:extLst>
              <a:ext uri="{FF2B5EF4-FFF2-40B4-BE49-F238E27FC236}">
                <a16:creationId xmlns:a16="http://schemas.microsoft.com/office/drawing/2014/main" id="{8B863B31-6429-468C-9624-0D0BBDBACA62}"/>
              </a:ext>
            </a:extLst>
          </p:cNvPr>
          <p:cNvSpPr>
            <a:spLocks noGrp="1"/>
          </p:cNvSpPr>
          <p:nvPr>
            <p:ph idx="1"/>
          </p:nvPr>
        </p:nvSpPr>
        <p:spPr>
          <a:xfrm>
            <a:off x="0" y="1347539"/>
            <a:ext cx="12169423" cy="4771039"/>
          </a:xfrm>
        </p:spPr>
        <p:txBody>
          <a:bodyPr>
            <a:normAutofit/>
          </a:bodyPr>
          <a:lstStyle/>
          <a:p>
            <a:pPr marL="0" indent="0" algn="just">
              <a:buNone/>
            </a:pPr>
            <a:r>
              <a:rPr lang="en-US" b="1" dirty="0">
                <a:latin typeface="OCR A Extended" panose="02010509020102010303" pitchFamily="50" charset="0"/>
              </a:rPr>
              <a:t>Protocol </a:t>
            </a:r>
            <a:r>
              <a:rPr lang="en-US" b="1" dirty="0" smtClean="0">
                <a:latin typeface="OCR A Extended" panose="02010509020102010303" pitchFamily="50" charset="0"/>
              </a:rPr>
              <a:t>categories</a:t>
            </a:r>
            <a:endParaRPr lang="en-US" dirty="0">
              <a:latin typeface="OCR A Extended" panose="02010509020102010303" pitchFamily="50" charset="0"/>
            </a:endParaRPr>
          </a:p>
          <a:p>
            <a:pPr marL="0" indent="0" algn="just">
              <a:buNone/>
            </a:pPr>
            <a:r>
              <a:rPr lang="en-US" b="1" dirty="0">
                <a:latin typeface="OCR A Extended" panose="02010509020102010303" pitchFamily="50" charset="0"/>
              </a:rPr>
              <a:t>Network </a:t>
            </a:r>
            <a:r>
              <a:rPr lang="en-US" b="1" dirty="0" smtClean="0">
                <a:latin typeface="OCR A Extended" panose="02010509020102010303" pitchFamily="50" charset="0"/>
              </a:rPr>
              <a:t>communication protocols</a:t>
            </a:r>
          </a:p>
          <a:p>
            <a:pPr marL="0" indent="0" algn="just">
              <a:buNone/>
            </a:pPr>
            <a:r>
              <a:rPr lang="en-US" dirty="0" smtClean="0">
                <a:latin typeface="OCR A Extended" panose="02010509020102010303" pitchFamily="50" charset="0"/>
              </a:rPr>
              <a:t>Here </a:t>
            </a:r>
            <a:r>
              <a:rPr lang="en-US" dirty="0">
                <a:latin typeface="OCR A Extended" panose="02010509020102010303" pitchFamily="50" charset="0"/>
              </a:rPr>
              <a:t>are the most commonly used network communication protocols</a:t>
            </a:r>
            <a:r>
              <a:rPr lang="en-US" dirty="0" smtClean="0">
                <a:latin typeface="OCR A Extended" panose="02010509020102010303" pitchFamily="50" charset="0"/>
              </a:rPr>
              <a:t>:</a:t>
            </a:r>
          </a:p>
          <a:p>
            <a:pPr marL="0" indent="0" algn="just">
              <a:buNone/>
            </a:pPr>
            <a:endParaRPr lang="en-US" dirty="0" smtClean="0">
              <a:latin typeface="OCR A Extended" panose="02010509020102010303" pitchFamily="50" charset="0"/>
            </a:endParaRPr>
          </a:p>
          <a:p>
            <a:pPr lvl="1" algn="just">
              <a:buFont typeface="Wingdings" panose="05000000000000000000" pitchFamily="2" charset="2"/>
              <a:buChar char="Ø"/>
            </a:pPr>
            <a:r>
              <a:rPr lang="en-US" dirty="0">
                <a:latin typeface="OCR A Extended" panose="02010509020102010303" pitchFamily="50" charset="0"/>
              </a:rPr>
              <a:t>Hypertext Transfer Protocol (HTTP</a:t>
            </a:r>
            <a:r>
              <a:rPr lang="en-US" dirty="0" smtClean="0">
                <a:latin typeface="OCR A Extended" panose="02010509020102010303" pitchFamily="50" charset="0"/>
              </a:rPr>
              <a:t>) </a:t>
            </a:r>
          </a:p>
          <a:p>
            <a:pPr lvl="1" algn="just">
              <a:buFont typeface="Wingdings" panose="05000000000000000000" pitchFamily="2" charset="2"/>
              <a:buChar char="Ø"/>
            </a:pPr>
            <a:r>
              <a:rPr lang="en-US" dirty="0" smtClean="0">
                <a:latin typeface="OCR A Extended" panose="02010509020102010303" pitchFamily="50" charset="0"/>
              </a:rPr>
              <a:t>File </a:t>
            </a:r>
            <a:r>
              <a:rPr lang="en-US" dirty="0">
                <a:latin typeface="OCR A Extended" panose="02010509020102010303" pitchFamily="50" charset="0"/>
              </a:rPr>
              <a:t>Transfer Protocol (FTP</a:t>
            </a:r>
            <a:r>
              <a:rPr lang="en-US" dirty="0" smtClean="0">
                <a:latin typeface="OCR A Extended" panose="02010509020102010303" pitchFamily="50" charset="0"/>
              </a:rPr>
              <a:t>)</a:t>
            </a:r>
            <a:endParaRPr lang="en-US" dirty="0">
              <a:latin typeface="OCR A Extended" panose="02010509020102010303" pitchFamily="50" charset="0"/>
            </a:endParaRPr>
          </a:p>
          <a:p>
            <a:pPr lvl="1" algn="just">
              <a:buFont typeface="Wingdings" panose="05000000000000000000" pitchFamily="2" charset="2"/>
              <a:buChar char="Ø"/>
            </a:pPr>
            <a:r>
              <a:rPr lang="en-US" dirty="0">
                <a:latin typeface="OCR A Extended" panose="02010509020102010303" pitchFamily="50" charset="0"/>
              </a:rPr>
              <a:t>Post Office Protocol 3 (POP3</a:t>
            </a:r>
            <a:r>
              <a:rPr lang="en-US" dirty="0" smtClean="0">
                <a:latin typeface="OCR A Extended" panose="02010509020102010303" pitchFamily="50" charset="0"/>
              </a:rPr>
              <a:t>) </a:t>
            </a:r>
          </a:p>
          <a:p>
            <a:pPr lvl="1" algn="just">
              <a:buFont typeface="Wingdings" panose="05000000000000000000" pitchFamily="2" charset="2"/>
              <a:buChar char="Ø"/>
            </a:pPr>
            <a:r>
              <a:rPr lang="en-US" dirty="0" smtClean="0">
                <a:latin typeface="OCR A Extended" panose="02010509020102010303" pitchFamily="50" charset="0"/>
              </a:rPr>
              <a:t>Simple </a:t>
            </a:r>
            <a:r>
              <a:rPr lang="en-US" dirty="0">
                <a:latin typeface="OCR A Extended" panose="02010509020102010303" pitchFamily="50" charset="0"/>
              </a:rPr>
              <a:t>Mail Transfer Protocol (SMTP</a:t>
            </a:r>
            <a:r>
              <a:rPr lang="en-US" dirty="0" smtClean="0">
                <a:latin typeface="OCR A Extended" panose="02010509020102010303" pitchFamily="50" charset="0"/>
              </a:rPr>
              <a:t>) </a:t>
            </a:r>
          </a:p>
          <a:p>
            <a:pPr lvl="1" algn="just">
              <a:buFont typeface="Wingdings" panose="05000000000000000000" pitchFamily="2" charset="2"/>
              <a:buChar char="Ø"/>
            </a:pPr>
            <a:r>
              <a:rPr lang="en-US" dirty="0" smtClean="0">
                <a:latin typeface="OCR A Extended" panose="02010509020102010303" pitchFamily="50" charset="0"/>
              </a:rPr>
              <a:t>Interactive </a:t>
            </a:r>
            <a:r>
              <a:rPr lang="en-US" dirty="0">
                <a:latin typeface="OCR A Extended" panose="02010509020102010303" pitchFamily="50" charset="0"/>
              </a:rPr>
              <a:t>Mail Access Protocol (IMAP</a:t>
            </a:r>
            <a:r>
              <a:rPr lang="en-US" dirty="0" smtClean="0">
                <a:latin typeface="OCR A Extended" panose="02010509020102010303" pitchFamily="50" charset="0"/>
              </a:rPr>
              <a:t>)</a:t>
            </a:r>
            <a:endParaRPr lang="en-US" dirty="0">
              <a:latin typeface="OCR A Extended" panose="02010509020102010303" pitchFamily="50" charset="0"/>
            </a:endParaRPr>
          </a:p>
        </p:txBody>
      </p:sp>
      <p:sp>
        <p:nvSpPr>
          <p:cNvPr id="6" name="Slide Number Placeholder 5"/>
          <p:cNvSpPr>
            <a:spLocks noGrp="1"/>
          </p:cNvSpPr>
          <p:nvPr>
            <p:ph type="sldNum" sz="quarter" idx="10"/>
          </p:nvPr>
        </p:nvSpPr>
        <p:spPr/>
        <p:txBody>
          <a:bodyPr/>
          <a:lstStyle/>
          <a:p>
            <a:r>
              <a:rPr lang="en-US" dirty="0" smtClean="0"/>
              <a:t>PAGE </a:t>
            </a:r>
            <a:fld id="{4A9B5881-4007-4345-955A-79C2656F0C49}" type="slidenum">
              <a:rPr lang="en-US" smtClean="0"/>
              <a:pPr/>
              <a:t>75</a:t>
            </a:fld>
            <a:endParaRPr lang="en-US" dirty="0"/>
          </a:p>
        </p:txBody>
      </p:sp>
      <p:pic>
        <p:nvPicPr>
          <p:cNvPr id="7" name="Picture 6"/>
          <p:cNvPicPr>
            <a:picLocks noChangeAspect="1"/>
          </p:cNvPicPr>
          <p:nvPr/>
        </p:nvPicPr>
        <p:blipFill>
          <a:blip r:embed="rId2"/>
          <a:stretch>
            <a:fillRect/>
          </a:stretch>
        </p:blipFill>
        <p:spPr>
          <a:xfrm>
            <a:off x="10837334" y="-1724"/>
            <a:ext cx="1332089" cy="1332089"/>
          </a:xfrm>
          <a:prstGeom prst="rect">
            <a:avLst/>
          </a:prstGeom>
        </p:spPr>
      </p:pic>
    </p:spTree>
    <p:extLst>
      <p:ext uri="{BB962C8B-B14F-4D97-AF65-F5344CB8AC3E}">
        <p14:creationId xmlns:p14="http://schemas.microsoft.com/office/powerpoint/2010/main" val="1921737902"/>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58AE6-56F6-44E8-8BBF-23277B1773E4}"/>
              </a:ext>
            </a:extLst>
          </p:cNvPr>
          <p:cNvSpPr>
            <a:spLocks noGrp="1"/>
          </p:cNvSpPr>
          <p:nvPr>
            <p:ph type="title"/>
          </p:nvPr>
        </p:nvSpPr>
        <p:spPr>
          <a:xfrm>
            <a:off x="0" y="1"/>
            <a:ext cx="12192000" cy="1347538"/>
          </a:xfrm>
        </p:spPr>
        <p:txBody>
          <a:bodyPr/>
          <a:lstStyle/>
          <a:p>
            <a:pPr algn="ctr"/>
            <a:r>
              <a:rPr lang="en-US" sz="4800" b="1" dirty="0" smtClean="0">
                <a:solidFill>
                  <a:schemeClr val="bg1"/>
                </a:solidFill>
                <a:latin typeface="OCR A Extended" panose="02010509020102010303" pitchFamily="50" charset="0"/>
              </a:rPr>
              <a:t>network protocols CONT...</a:t>
            </a:r>
            <a:endParaRPr lang="en-US" sz="4800" b="1" dirty="0">
              <a:solidFill>
                <a:schemeClr val="bg1"/>
              </a:solidFill>
              <a:latin typeface="OCR A Extended" panose="02010509020102010303" pitchFamily="50" charset="0"/>
            </a:endParaRPr>
          </a:p>
        </p:txBody>
      </p:sp>
      <p:sp>
        <p:nvSpPr>
          <p:cNvPr id="4" name="Content Placeholder 3">
            <a:extLst>
              <a:ext uri="{FF2B5EF4-FFF2-40B4-BE49-F238E27FC236}">
                <a16:creationId xmlns:a16="http://schemas.microsoft.com/office/drawing/2014/main" id="{8B863B31-6429-468C-9624-0D0BBDBACA62}"/>
              </a:ext>
            </a:extLst>
          </p:cNvPr>
          <p:cNvSpPr>
            <a:spLocks noGrp="1"/>
          </p:cNvSpPr>
          <p:nvPr>
            <p:ph idx="1"/>
          </p:nvPr>
        </p:nvSpPr>
        <p:spPr>
          <a:xfrm>
            <a:off x="0" y="1347539"/>
            <a:ext cx="12169423" cy="4771039"/>
          </a:xfrm>
        </p:spPr>
        <p:txBody>
          <a:bodyPr>
            <a:normAutofit/>
          </a:bodyPr>
          <a:lstStyle/>
          <a:p>
            <a:pPr marL="0" indent="0" algn="just">
              <a:buNone/>
            </a:pPr>
            <a:r>
              <a:rPr lang="en-US" b="1" dirty="0">
                <a:latin typeface="OCR A Extended" panose="02010509020102010303" pitchFamily="50" charset="0"/>
              </a:rPr>
              <a:t>Protocol </a:t>
            </a:r>
            <a:r>
              <a:rPr lang="en-US" b="1" dirty="0" smtClean="0">
                <a:latin typeface="OCR A Extended" panose="02010509020102010303" pitchFamily="50" charset="0"/>
              </a:rPr>
              <a:t>categories</a:t>
            </a:r>
            <a:endParaRPr lang="en-US" dirty="0">
              <a:latin typeface="OCR A Extended" panose="02010509020102010303" pitchFamily="50" charset="0"/>
            </a:endParaRPr>
          </a:p>
          <a:p>
            <a:pPr marL="0" indent="0" algn="just">
              <a:buNone/>
            </a:pPr>
            <a:r>
              <a:rPr lang="en-US" b="1" dirty="0">
                <a:latin typeface="OCR A Extended" panose="02010509020102010303" pitchFamily="50" charset="0"/>
              </a:rPr>
              <a:t>Network </a:t>
            </a:r>
            <a:r>
              <a:rPr lang="en-US" b="1" dirty="0" smtClean="0">
                <a:latin typeface="OCR A Extended" panose="02010509020102010303" pitchFamily="50" charset="0"/>
              </a:rPr>
              <a:t>communication protocols</a:t>
            </a:r>
          </a:p>
          <a:p>
            <a:pPr marL="0" indent="0" algn="just">
              <a:buNone/>
            </a:pPr>
            <a:endParaRPr lang="en-US" b="1" dirty="0" smtClean="0">
              <a:latin typeface="OCR A Extended" panose="02010509020102010303" pitchFamily="50" charset="0"/>
            </a:endParaRPr>
          </a:p>
          <a:p>
            <a:pPr marL="0" indent="0" algn="just">
              <a:buNone/>
            </a:pPr>
            <a:r>
              <a:rPr lang="en-US" b="1" dirty="0" smtClean="0">
                <a:latin typeface="OCR A Extended" panose="02010509020102010303" pitchFamily="50" charset="0"/>
              </a:rPr>
              <a:t>Hypertext </a:t>
            </a:r>
            <a:r>
              <a:rPr lang="en-US" b="1" dirty="0">
                <a:latin typeface="OCR A Extended" panose="02010509020102010303" pitchFamily="50" charset="0"/>
              </a:rPr>
              <a:t>Transfer Protocol (HTTP</a:t>
            </a:r>
            <a:r>
              <a:rPr lang="en-US" b="1" dirty="0" smtClean="0">
                <a:latin typeface="OCR A Extended" panose="02010509020102010303" pitchFamily="50" charset="0"/>
              </a:rPr>
              <a:t>):</a:t>
            </a:r>
            <a:endParaRPr lang="en-US" dirty="0" smtClean="0">
              <a:latin typeface="OCR A Extended" panose="02010509020102010303" pitchFamily="50" charset="0"/>
            </a:endParaRPr>
          </a:p>
          <a:p>
            <a:pPr algn="just">
              <a:buFont typeface="Wingdings" panose="05000000000000000000" pitchFamily="2" charset="2"/>
              <a:buChar char="Ø"/>
            </a:pPr>
            <a:r>
              <a:rPr lang="en-US" dirty="0" smtClean="0">
                <a:latin typeface="OCR A Extended" panose="02010509020102010303" pitchFamily="50" charset="0"/>
              </a:rPr>
              <a:t>The </a:t>
            </a:r>
            <a:r>
              <a:rPr lang="en-US" dirty="0">
                <a:latin typeface="OCR A Extended" panose="02010509020102010303" pitchFamily="50" charset="0"/>
              </a:rPr>
              <a:t>HTTP protocol uses TCP/IP to deliver web page content from a server to your browser. </a:t>
            </a:r>
            <a:endParaRPr lang="en-US" dirty="0" smtClean="0">
              <a:latin typeface="OCR A Extended" panose="02010509020102010303" pitchFamily="50" charset="0"/>
            </a:endParaRPr>
          </a:p>
          <a:p>
            <a:pPr marL="0" indent="0" algn="just">
              <a:buNone/>
            </a:pPr>
            <a:endParaRPr lang="en-US" dirty="0" smtClean="0">
              <a:latin typeface="OCR A Extended" panose="02010509020102010303" pitchFamily="50" charset="0"/>
            </a:endParaRPr>
          </a:p>
          <a:p>
            <a:pPr algn="just">
              <a:buFont typeface="Wingdings" panose="05000000000000000000" pitchFamily="2" charset="2"/>
              <a:buChar char="Ø"/>
            </a:pPr>
            <a:r>
              <a:rPr lang="en-US" dirty="0" smtClean="0">
                <a:latin typeface="OCR A Extended" panose="02010509020102010303" pitchFamily="50" charset="0"/>
              </a:rPr>
              <a:t>HTTP </a:t>
            </a:r>
            <a:r>
              <a:rPr lang="en-US" dirty="0">
                <a:latin typeface="OCR A Extended" panose="02010509020102010303" pitchFamily="50" charset="0"/>
              </a:rPr>
              <a:t>can also handle the download and upload of files from remote servers</a:t>
            </a:r>
            <a:r>
              <a:rPr lang="en-US" dirty="0" smtClean="0">
                <a:latin typeface="OCR A Extended" panose="02010509020102010303" pitchFamily="50" charset="0"/>
              </a:rPr>
              <a:t>.</a:t>
            </a:r>
            <a:endParaRPr lang="en-US" dirty="0">
              <a:latin typeface="OCR A Extended" panose="02010509020102010303" pitchFamily="50" charset="0"/>
            </a:endParaRPr>
          </a:p>
        </p:txBody>
      </p:sp>
      <p:sp>
        <p:nvSpPr>
          <p:cNvPr id="6" name="Slide Number Placeholder 5"/>
          <p:cNvSpPr>
            <a:spLocks noGrp="1"/>
          </p:cNvSpPr>
          <p:nvPr>
            <p:ph type="sldNum" sz="quarter" idx="10"/>
          </p:nvPr>
        </p:nvSpPr>
        <p:spPr/>
        <p:txBody>
          <a:bodyPr/>
          <a:lstStyle/>
          <a:p>
            <a:r>
              <a:rPr lang="en-US" dirty="0" smtClean="0"/>
              <a:t>PAGE </a:t>
            </a:r>
            <a:fld id="{4A9B5881-4007-4345-955A-79C2656F0C49}" type="slidenum">
              <a:rPr lang="en-US" smtClean="0"/>
              <a:pPr/>
              <a:t>76</a:t>
            </a:fld>
            <a:endParaRPr lang="en-US" dirty="0"/>
          </a:p>
        </p:txBody>
      </p:sp>
      <p:pic>
        <p:nvPicPr>
          <p:cNvPr id="7" name="Picture 6"/>
          <p:cNvPicPr>
            <a:picLocks noChangeAspect="1"/>
          </p:cNvPicPr>
          <p:nvPr/>
        </p:nvPicPr>
        <p:blipFill>
          <a:blip r:embed="rId2"/>
          <a:stretch>
            <a:fillRect/>
          </a:stretch>
        </p:blipFill>
        <p:spPr>
          <a:xfrm>
            <a:off x="10837334" y="-1724"/>
            <a:ext cx="1332089" cy="1332089"/>
          </a:xfrm>
          <a:prstGeom prst="rect">
            <a:avLst/>
          </a:prstGeom>
        </p:spPr>
      </p:pic>
    </p:spTree>
    <p:extLst>
      <p:ext uri="{BB962C8B-B14F-4D97-AF65-F5344CB8AC3E}">
        <p14:creationId xmlns:p14="http://schemas.microsoft.com/office/powerpoint/2010/main" val="3237252387"/>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58AE6-56F6-44E8-8BBF-23277B1773E4}"/>
              </a:ext>
            </a:extLst>
          </p:cNvPr>
          <p:cNvSpPr>
            <a:spLocks noGrp="1"/>
          </p:cNvSpPr>
          <p:nvPr>
            <p:ph type="title"/>
          </p:nvPr>
        </p:nvSpPr>
        <p:spPr>
          <a:xfrm>
            <a:off x="0" y="1"/>
            <a:ext cx="12192000" cy="1347538"/>
          </a:xfrm>
        </p:spPr>
        <p:txBody>
          <a:bodyPr/>
          <a:lstStyle/>
          <a:p>
            <a:pPr algn="ctr"/>
            <a:r>
              <a:rPr lang="en-US" sz="4800" b="1" dirty="0" smtClean="0">
                <a:solidFill>
                  <a:schemeClr val="bg1"/>
                </a:solidFill>
                <a:latin typeface="OCR A Extended" panose="02010509020102010303" pitchFamily="50" charset="0"/>
              </a:rPr>
              <a:t>network protocols CONT...</a:t>
            </a:r>
            <a:endParaRPr lang="en-US" sz="4800" b="1" dirty="0">
              <a:solidFill>
                <a:schemeClr val="bg1"/>
              </a:solidFill>
              <a:latin typeface="OCR A Extended" panose="02010509020102010303" pitchFamily="50" charset="0"/>
            </a:endParaRPr>
          </a:p>
        </p:txBody>
      </p:sp>
      <p:sp>
        <p:nvSpPr>
          <p:cNvPr id="4" name="Content Placeholder 3">
            <a:extLst>
              <a:ext uri="{FF2B5EF4-FFF2-40B4-BE49-F238E27FC236}">
                <a16:creationId xmlns:a16="http://schemas.microsoft.com/office/drawing/2014/main" id="{8B863B31-6429-468C-9624-0D0BBDBACA62}"/>
              </a:ext>
            </a:extLst>
          </p:cNvPr>
          <p:cNvSpPr>
            <a:spLocks noGrp="1"/>
          </p:cNvSpPr>
          <p:nvPr>
            <p:ph idx="1"/>
          </p:nvPr>
        </p:nvSpPr>
        <p:spPr>
          <a:xfrm>
            <a:off x="0" y="1347539"/>
            <a:ext cx="12169423" cy="4771039"/>
          </a:xfrm>
        </p:spPr>
        <p:txBody>
          <a:bodyPr>
            <a:normAutofit/>
          </a:bodyPr>
          <a:lstStyle/>
          <a:p>
            <a:pPr marL="0" indent="0" algn="just">
              <a:buNone/>
            </a:pPr>
            <a:r>
              <a:rPr lang="en-US" b="1" dirty="0">
                <a:latin typeface="OCR A Extended" panose="02010509020102010303" pitchFamily="50" charset="0"/>
              </a:rPr>
              <a:t>Protocol </a:t>
            </a:r>
            <a:r>
              <a:rPr lang="en-US" b="1" dirty="0" smtClean="0">
                <a:latin typeface="OCR A Extended" panose="02010509020102010303" pitchFamily="50" charset="0"/>
              </a:rPr>
              <a:t>categories</a:t>
            </a:r>
            <a:endParaRPr lang="en-US" dirty="0">
              <a:latin typeface="OCR A Extended" panose="02010509020102010303" pitchFamily="50" charset="0"/>
            </a:endParaRPr>
          </a:p>
          <a:p>
            <a:pPr marL="0" indent="0" algn="just">
              <a:buNone/>
            </a:pPr>
            <a:r>
              <a:rPr lang="en-US" b="1" dirty="0">
                <a:latin typeface="OCR A Extended" panose="02010509020102010303" pitchFamily="50" charset="0"/>
              </a:rPr>
              <a:t>Network </a:t>
            </a:r>
            <a:r>
              <a:rPr lang="en-US" b="1" dirty="0" smtClean="0">
                <a:latin typeface="OCR A Extended" panose="02010509020102010303" pitchFamily="50" charset="0"/>
              </a:rPr>
              <a:t>communication protocols</a:t>
            </a:r>
          </a:p>
          <a:p>
            <a:pPr marL="0" indent="0" algn="just">
              <a:buNone/>
            </a:pPr>
            <a:endParaRPr lang="en-US" b="1" dirty="0" smtClean="0">
              <a:latin typeface="OCR A Extended" panose="02010509020102010303" pitchFamily="50" charset="0"/>
            </a:endParaRPr>
          </a:p>
          <a:p>
            <a:pPr marL="0" indent="0" algn="just">
              <a:buNone/>
            </a:pPr>
            <a:r>
              <a:rPr lang="en-US" b="1" dirty="0" smtClean="0">
                <a:latin typeface="OCR A Extended" panose="02010509020102010303" pitchFamily="50" charset="0"/>
              </a:rPr>
              <a:t>File </a:t>
            </a:r>
            <a:r>
              <a:rPr lang="en-US" b="1" dirty="0">
                <a:latin typeface="OCR A Extended" panose="02010509020102010303" pitchFamily="50" charset="0"/>
              </a:rPr>
              <a:t>Transfer Protocol (FTP</a:t>
            </a:r>
            <a:r>
              <a:rPr lang="en-US" b="1" dirty="0" smtClean="0">
                <a:latin typeface="OCR A Extended" panose="02010509020102010303" pitchFamily="50" charset="0"/>
              </a:rPr>
              <a:t>):</a:t>
            </a:r>
          </a:p>
          <a:p>
            <a:pPr algn="just">
              <a:buFont typeface="Wingdings" panose="05000000000000000000" pitchFamily="2" charset="2"/>
              <a:buChar char="Ø"/>
            </a:pPr>
            <a:r>
              <a:rPr lang="en-US" dirty="0" smtClean="0">
                <a:latin typeface="OCR A Extended" panose="02010509020102010303" pitchFamily="50" charset="0"/>
              </a:rPr>
              <a:t>FTP </a:t>
            </a:r>
            <a:r>
              <a:rPr lang="en-US" dirty="0">
                <a:latin typeface="OCR A Extended" panose="02010509020102010303" pitchFamily="50" charset="0"/>
              </a:rPr>
              <a:t>is used to transfer files between different computers on a network. Typically, FTP is used to upload files to a server from a remote location. </a:t>
            </a:r>
            <a:endParaRPr lang="en-US" dirty="0" smtClean="0">
              <a:latin typeface="OCR A Extended" panose="02010509020102010303" pitchFamily="50" charset="0"/>
            </a:endParaRPr>
          </a:p>
          <a:p>
            <a:pPr algn="just">
              <a:buFont typeface="Wingdings" panose="05000000000000000000" pitchFamily="2" charset="2"/>
              <a:buChar char="Ø"/>
            </a:pPr>
            <a:endParaRPr lang="en-US" dirty="0">
              <a:latin typeface="OCR A Extended" panose="02010509020102010303" pitchFamily="50" charset="0"/>
            </a:endParaRPr>
          </a:p>
          <a:p>
            <a:pPr algn="just">
              <a:buFont typeface="Wingdings" panose="05000000000000000000" pitchFamily="2" charset="2"/>
              <a:buChar char="Ø"/>
            </a:pPr>
            <a:r>
              <a:rPr lang="en-US" dirty="0" smtClean="0">
                <a:latin typeface="OCR A Extended" panose="02010509020102010303" pitchFamily="50" charset="0"/>
              </a:rPr>
              <a:t>While </a:t>
            </a:r>
            <a:r>
              <a:rPr lang="en-US" dirty="0">
                <a:latin typeface="OCR A Extended" panose="02010509020102010303" pitchFamily="50" charset="0"/>
              </a:rPr>
              <a:t>you can use FTP to download files, web-based downloads are typically handled through HTTP</a:t>
            </a:r>
            <a:r>
              <a:rPr lang="en-US" dirty="0" smtClean="0">
                <a:latin typeface="OCR A Extended" panose="02010509020102010303" pitchFamily="50" charset="0"/>
              </a:rPr>
              <a:t>.</a:t>
            </a:r>
            <a:endParaRPr lang="en-US" dirty="0">
              <a:latin typeface="OCR A Extended" panose="02010509020102010303" pitchFamily="50" charset="0"/>
            </a:endParaRPr>
          </a:p>
        </p:txBody>
      </p:sp>
      <p:sp>
        <p:nvSpPr>
          <p:cNvPr id="6" name="Slide Number Placeholder 5"/>
          <p:cNvSpPr>
            <a:spLocks noGrp="1"/>
          </p:cNvSpPr>
          <p:nvPr>
            <p:ph type="sldNum" sz="quarter" idx="10"/>
          </p:nvPr>
        </p:nvSpPr>
        <p:spPr/>
        <p:txBody>
          <a:bodyPr/>
          <a:lstStyle/>
          <a:p>
            <a:r>
              <a:rPr lang="en-US" dirty="0" smtClean="0"/>
              <a:t>PAGE </a:t>
            </a:r>
            <a:fld id="{4A9B5881-4007-4345-955A-79C2656F0C49}" type="slidenum">
              <a:rPr lang="en-US" smtClean="0"/>
              <a:pPr/>
              <a:t>77</a:t>
            </a:fld>
            <a:endParaRPr lang="en-US" dirty="0"/>
          </a:p>
        </p:txBody>
      </p:sp>
      <p:pic>
        <p:nvPicPr>
          <p:cNvPr id="7" name="Picture 6"/>
          <p:cNvPicPr>
            <a:picLocks noChangeAspect="1"/>
          </p:cNvPicPr>
          <p:nvPr/>
        </p:nvPicPr>
        <p:blipFill>
          <a:blip r:embed="rId2"/>
          <a:stretch>
            <a:fillRect/>
          </a:stretch>
        </p:blipFill>
        <p:spPr>
          <a:xfrm>
            <a:off x="10837334" y="-1724"/>
            <a:ext cx="1332089" cy="1332089"/>
          </a:xfrm>
          <a:prstGeom prst="rect">
            <a:avLst/>
          </a:prstGeom>
        </p:spPr>
      </p:pic>
    </p:spTree>
    <p:extLst>
      <p:ext uri="{BB962C8B-B14F-4D97-AF65-F5344CB8AC3E}">
        <p14:creationId xmlns:p14="http://schemas.microsoft.com/office/powerpoint/2010/main" val="3130536677"/>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58AE6-56F6-44E8-8BBF-23277B1773E4}"/>
              </a:ext>
            </a:extLst>
          </p:cNvPr>
          <p:cNvSpPr>
            <a:spLocks noGrp="1"/>
          </p:cNvSpPr>
          <p:nvPr>
            <p:ph type="title"/>
          </p:nvPr>
        </p:nvSpPr>
        <p:spPr>
          <a:xfrm>
            <a:off x="0" y="1"/>
            <a:ext cx="12192000" cy="1347538"/>
          </a:xfrm>
        </p:spPr>
        <p:txBody>
          <a:bodyPr/>
          <a:lstStyle/>
          <a:p>
            <a:pPr algn="ctr"/>
            <a:r>
              <a:rPr lang="en-US" sz="4800" b="1" dirty="0" smtClean="0">
                <a:solidFill>
                  <a:schemeClr val="bg1"/>
                </a:solidFill>
                <a:latin typeface="OCR A Extended" panose="02010509020102010303" pitchFamily="50" charset="0"/>
              </a:rPr>
              <a:t>network protocols CONT...</a:t>
            </a:r>
            <a:endParaRPr lang="en-US" sz="4800" b="1" dirty="0">
              <a:solidFill>
                <a:schemeClr val="bg1"/>
              </a:solidFill>
              <a:latin typeface="OCR A Extended" panose="02010509020102010303" pitchFamily="50" charset="0"/>
            </a:endParaRPr>
          </a:p>
        </p:txBody>
      </p:sp>
      <p:sp>
        <p:nvSpPr>
          <p:cNvPr id="4" name="Content Placeholder 3">
            <a:extLst>
              <a:ext uri="{FF2B5EF4-FFF2-40B4-BE49-F238E27FC236}">
                <a16:creationId xmlns:a16="http://schemas.microsoft.com/office/drawing/2014/main" id="{8B863B31-6429-468C-9624-0D0BBDBACA62}"/>
              </a:ext>
            </a:extLst>
          </p:cNvPr>
          <p:cNvSpPr>
            <a:spLocks noGrp="1"/>
          </p:cNvSpPr>
          <p:nvPr>
            <p:ph idx="1"/>
          </p:nvPr>
        </p:nvSpPr>
        <p:spPr>
          <a:xfrm>
            <a:off x="0" y="1347539"/>
            <a:ext cx="12169423" cy="4771039"/>
          </a:xfrm>
        </p:spPr>
        <p:txBody>
          <a:bodyPr>
            <a:normAutofit/>
          </a:bodyPr>
          <a:lstStyle/>
          <a:p>
            <a:pPr marL="0" indent="0" algn="just">
              <a:buNone/>
            </a:pPr>
            <a:r>
              <a:rPr lang="en-US" b="1" dirty="0">
                <a:latin typeface="OCR A Extended" panose="02010509020102010303" pitchFamily="50" charset="0"/>
              </a:rPr>
              <a:t>Protocol </a:t>
            </a:r>
            <a:r>
              <a:rPr lang="en-US" b="1" dirty="0" smtClean="0">
                <a:latin typeface="OCR A Extended" panose="02010509020102010303" pitchFamily="50" charset="0"/>
              </a:rPr>
              <a:t>categories</a:t>
            </a:r>
            <a:endParaRPr lang="en-US" dirty="0">
              <a:latin typeface="OCR A Extended" panose="02010509020102010303" pitchFamily="50" charset="0"/>
            </a:endParaRPr>
          </a:p>
          <a:p>
            <a:pPr marL="0" indent="0" algn="just">
              <a:buNone/>
            </a:pPr>
            <a:r>
              <a:rPr lang="en-US" b="1" dirty="0">
                <a:latin typeface="OCR A Extended" panose="02010509020102010303" pitchFamily="50" charset="0"/>
              </a:rPr>
              <a:t>Network </a:t>
            </a:r>
            <a:r>
              <a:rPr lang="en-US" b="1" dirty="0" smtClean="0">
                <a:latin typeface="OCR A Extended" panose="02010509020102010303" pitchFamily="50" charset="0"/>
              </a:rPr>
              <a:t>communication protocols</a:t>
            </a:r>
          </a:p>
          <a:p>
            <a:pPr marL="0" indent="0" algn="just">
              <a:buNone/>
            </a:pPr>
            <a:endParaRPr lang="en-US" b="1" dirty="0" smtClean="0">
              <a:latin typeface="OCR A Extended" panose="02010509020102010303" pitchFamily="50" charset="0"/>
            </a:endParaRPr>
          </a:p>
          <a:p>
            <a:pPr marL="0" indent="0" algn="just">
              <a:buNone/>
            </a:pPr>
            <a:r>
              <a:rPr lang="en-US" b="1" dirty="0" smtClean="0">
                <a:latin typeface="OCR A Extended" panose="02010509020102010303" pitchFamily="50" charset="0"/>
              </a:rPr>
              <a:t>Post </a:t>
            </a:r>
            <a:r>
              <a:rPr lang="en-US" b="1" dirty="0">
                <a:latin typeface="OCR A Extended" panose="02010509020102010303" pitchFamily="50" charset="0"/>
              </a:rPr>
              <a:t>Office Protocol 3 (POP3</a:t>
            </a:r>
            <a:r>
              <a:rPr lang="en-US" b="1" dirty="0" smtClean="0">
                <a:latin typeface="OCR A Extended" panose="02010509020102010303" pitchFamily="50" charset="0"/>
              </a:rPr>
              <a:t>):</a:t>
            </a:r>
          </a:p>
          <a:p>
            <a:pPr algn="just">
              <a:buFont typeface="Wingdings" panose="05000000000000000000" pitchFamily="2" charset="2"/>
              <a:buChar char="Ø"/>
            </a:pPr>
            <a:r>
              <a:rPr lang="en-US" dirty="0" smtClean="0">
                <a:latin typeface="OCR A Extended" panose="02010509020102010303" pitchFamily="50" charset="0"/>
              </a:rPr>
              <a:t>POP3 </a:t>
            </a:r>
            <a:r>
              <a:rPr lang="en-US" dirty="0">
                <a:latin typeface="OCR A Extended" panose="02010509020102010303" pitchFamily="50" charset="0"/>
              </a:rPr>
              <a:t>is one of three email protocols</a:t>
            </a:r>
            <a:r>
              <a:rPr lang="en-US" dirty="0" smtClean="0">
                <a:latin typeface="OCR A Extended" panose="02010509020102010303" pitchFamily="50" charset="0"/>
              </a:rPr>
              <a:t>.</a:t>
            </a:r>
          </a:p>
          <a:p>
            <a:pPr marL="0" indent="0" algn="just">
              <a:buNone/>
            </a:pPr>
            <a:endParaRPr lang="en-US" dirty="0" smtClean="0">
              <a:latin typeface="OCR A Extended" panose="02010509020102010303" pitchFamily="50" charset="0"/>
            </a:endParaRPr>
          </a:p>
          <a:p>
            <a:pPr algn="just">
              <a:buFont typeface="Wingdings" panose="05000000000000000000" pitchFamily="2" charset="2"/>
              <a:buChar char="Ø"/>
            </a:pPr>
            <a:r>
              <a:rPr lang="en-US" dirty="0" smtClean="0">
                <a:latin typeface="OCR A Extended" panose="02010509020102010303" pitchFamily="50" charset="0"/>
              </a:rPr>
              <a:t>It's </a:t>
            </a:r>
            <a:r>
              <a:rPr lang="en-US" dirty="0">
                <a:latin typeface="OCR A Extended" panose="02010509020102010303" pitchFamily="50" charset="0"/>
              </a:rPr>
              <a:t>most commonly used by an email client to allow you to receive emails. This protocol uses TCP for the management and delivery of an email</a:t>
            </a:r>
            <a:r>
              <a:rPr lang="en-US" dirty="0" smtClean="0">
                <a:latin typeface="OCR A Extended" panose="02010509020102010303" pitchFamily="50" charset="0"/>
              </a:rPr>
              <a:t>.</a:t>
            </a:r>
            <a:endParaRPr lang="en-US" dirty="0">
              <a:latin typeface="OCR A Extended" panose="02010509020102010303" pitchFamily="50" charset="0"/>
            </a:endParaRPr>
          </a:p>
        </p:txBody>
      </p:sp>
      <p:sp>
        <p:nvSpPr>
          <p:cNvPr id="6" name="Slide Number Placeholder 5"/>
          <p:cNvSpPr>
            <a:spLocks noGrp="1"/>
          </p:cNvSpPr>
          <p:nvPr>
            <p:ph type="sldNum" sz="quarter" idx="10"/>
          </p:nvPr>
        </p:nvSpPr>
        <p:spPr/>
        <p:txBody>
          <a:bodyPr/>
          <a:lstStyle/>
          <a:p>
            <a:r>
              <a:rPr lang="en-US" dirty="0" smtClean="0"/>
              <a:t>PAGE </a:t>
            </a:r>
            <a:fld id="{4A9B5881-4007-4345-955A-79C2656F0C49}" type="slidenum">
              <a:rPr lang="en-US" smtClean="0"/>
              <a:pPr/>
              <a:t>78</a:t>
            </a:fld>
            <a:endParaRPr lang="en-US" dirty="0"/>
          </a:p>
        </p:txBody>
      </p:sp>
      <p:pic>
        <p:nvPicPr>
          <p:cNvPr id="7" name="Picture 6"/>
          <p:cNvPicPr>
            <a:picLocks noChangeAspect="1"/>
          </p:cNvPicPr>
          <p:nvPr/>
        </p:nvPicPr>
        <p:blipFill>
          <a:blip r:embed="rId2"/>
          <a:stretch>
            <a:fillRect/>
          </a:stretch>
        </p:blipFill>
        <p:spPr>
          <a:xfrm>
            <a:off x="10837334" y="-1724"/>
            <a:ext cx="1332089" cy="1332089"/>
          </a:xfrm>
          <a:prstGeom prst="rect">
            <a:avLst/>
          </a:prstGeom>
        </p:spPr>
      </p:pic>
    </p:spTree>
    <p:extLst>
      <p:ext uri="{BB962C8B-B14F-4D97-AF65-F5344CB8AC3E}">
        <p14:creationId xmlns:p14="http://schemas.microsoft.com/office/powerpoint/2010/main" val="404520882"/>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58AE6-56F6-44E8-8BBF-23277B1773E4}"/>
              </a:ext>
            </a:extLst>
          </p:cNvPr>
          <p:cNvSpPr>
            <a:spLocks noGrp="1"/>
          </p:cNvSpPr>
          <p:nvPr>
            <p:ph type="title"/>
          </p:nvPr>
        </p:nvSpPr>
        <p:spPr>
          <a:xfrm>
            <a:off x="0" y="1"/>
            <a:ext cx="12192000" cy="1347538"/>
          </a:xfrm>
        </p:spPr>
        <p:txBody>
          <a:bodyPr/>
          <a:lstStyle/>
          <a:p>
            <a:pPr algn="ctr"/>
            <a:r>
              <a:rPr lang="en-US" sz="4800" b="1" dirty="0" smtClean="0">
                <a:solidFill>
                  <a:schemeClr val="bg1"/>
                </a:solidFill>
                <a:latin typeface="OCR A Extended" panose="02010509020102010303" pitchFamily="50" charset="0"/>
              </a:rPr>
              <a:t>network protocols CONT...</a:t>
            </a:r>
            <a:endParaRPr lang="en-US" sz="4800" b="1" dirty="0">
              <a:solidFill>
                <a:schemeClr val="bg1"/>
              </a:solidFill>
              <a:latin typeface="OCR A Extended" panose="02010509020102010303" pitchFamily="50" charset="0"/>
            </a:endParaRPr>
          </a:p>
        </p:txBody>
      </p:sp>
      <p:sp>
        <p:nvSpPr>
          <p:cNvPr id="4" name="Content Placeholder 3">
            <a:extLst>
              <a:ext uri="{FF2B5EF4-FFF2-40B4-BE49-F238E27FC236}">
                <a16:creationId xmlns:a16="http://schemas.microsoft.com/office/drawing/2014/main" id="{8B863B31-6429-468C-9624-0D0BBDBACA62}"/>
              </a:ext>
            </a:extLst>
          </p:cNvPr>
          <p:cNvSpPr>
            <a:spLocks noGrp="1"/>
          </p:cNvSpPr>
          <p:nvPr>
            <p:ph idx="1"/>
          </p:nvPr>
        </p:nvSpPr>
        <p:spPr>
          <a:xfrm>
            <a:off x="0" y="1347539"/>
            <a:ext cx="12169423" cy="4771039"/>
          </a:xfrm>
        </p:spPr>
        <p:txBody>
          <a:bodyPr>
            <a:normAutofit/>
          </a:bodyPr>
          <a:lstStyle/>
          <a:p>
            <a:pPr marL="0" indent="0" algn="just">
              <a:buNone/>
            </a:pPr>
            <a:r>
              <a:rPr lang="en-US" b="1" dirty="0">
                <a:latin typeface="OCR A Extended" panose="02010509020102010303" pitchFamily="50" charset="0"/>
              </a:rPr>
              <a:t>Protocol </a:t>
            </a:r>
            <a:r>
              <a:rPr lang="en-US" b="1" dirty="0" smtClean="0">
                <a:latin typeface="OCR A Extended" panose="02010509020102010303" pitchFamily="50" charset="0"/>
              </a:rPr>
              <a:t>categories</a:t>
            </a:r>
            <a:endParaRPr lang="en-US" dirty="0">
              <a:latin typeface="OCR A Extended" panose="02010509020102010303" pitchFamily="50" charset="0"/>
            </a:endParaRPr>
          </a:p>
          <a:p>
            <a:pPr marL="0" indent="0" algn="just">
              <a:buNone/>
            </a:pPr>
            <a:r>
              <a:rPr lang="en-US" b="1" dirty="0">
                <a:latin typeface="OCR A Extended" panose="02010509020102010303" pitchFamily="50" charset="0"/>
              </a:rPr>
              <a:t>Network </a:t>
            </a:r>
            <a:r>
              <a:rPr lang="en-US" b="1" dirty="0" smtClean="0">
                <a:latin typeface="OCR A Extended" panose="02010509020102010303" pitchFamily="50" charset="0"/>
              </a:rPr>
              <a:t>communication protocols</a:t>
            </a:r>
          </a:p>
          <a:p>
            <a:pPr marL="0" indent="0" algn="just">
              <a:buNone/>
            </a:pPr>
            <a:endParaRPr lang="en-US" b="1" dirty="0" smtClean="0">
              <a:latin typeface="OCR A Extended" panose="02010509020102010303" pitchFamily="50" charset="0"/>
            </a:endParaRPr>
          </a:p>
          <a:p>
            <a:pPr marL="0" indent="0" algn="just">
              <a:buNone/>
            </a:pPr>
            <a:r>
              <a:rPr lang="en-US" dirty="0" smtClean="0">
                <a:latin typeface="OCR A Extended" panose="02010509020102010303" pitchFamily="50" charset="0"/>
              </a:rPr>
              <a:t>Simple </a:t>
            </a:r>
            <a:r>
              <a:rPr lang="en-US" dirty="0">
                <a:latin typeface="OCR A Extended" panose="02010509020102010303" pitchFamily="50" charset="0"/>
              </a:rPr>
              <a:t>Mail Transfer Protocol (SMTP): </a:t>
            </a:r>
            <a:endParaRPr lang="en-US" dirty="0" smtClean="0">
              <a:latin typeface="OCR A Extended" panose="02010509020102010303" pitchFamily="50" charset="0"/>
            </a:endParaRPr>
          </a:p>
          <a:p>
            <a:pPr algn="just">
              <a:buFont typeface="Wingdings" panose="05000000000000000000" pitchFamily="2" charset="2"/>
              <a:buChar char="Ø"/>
            </a:pPr>
            <a:r>
              <a:rPr lang="en-US" dirty="0" smtClean="0">
                <a:latin typeface="OCR A Extended" panose="02010509020102010303" pitchFamily="50" charset="0"/>
              </a:rPr>
              <a:t>SMTP </a:t>
            </a:r>
            <a:r>
              <a:rPr lang="en-US" dirty="0">
                <a:latin typeface="OCR A Extended" panose="02010509020102010303" pitchFamily="50" charset="0"/>
              </a:rPr>
              <a:t>is another one of the three email protocols. It's most commonly used to send emails from an email client via an email server. </a:t>
            </a:r>
            <a:endParaRPr lang="en-US" dirty="0" smtClean="0">
              <a:latin typeface="OCR A Extended" panose="02010509020102010303" pitchFamily="50" charset="0"/>
            </a:endParaRPr>
          </a:p>
          <a:p>
            <a:pPr algn="just">
              <a:buFont typeface="Wingdings" panose="05000000000000000000" pitchFamily="2" charset="2"/>
              <a:buChar char="Ø"/>
            </a:pPr>
            <a:r>
              <a:rPr lang="en-US" dirty="0" smtClean="0">
                <a:latin typeface="OCR A Extended" panose="02010509020102010303" pitchFamily="50" charset="0"/>
              </a:rPr>
              <a:t>This </a:t>
            </a:r>
            <a:r>
              <a:rPr lang="en-US" dirty="0">
                <a:latin typeface="OCR A Extended" panose="02010509020102010303" pitchFamily="50" charset="0"/>
              </a:rPr>
              <a:t>protocol uses the TCP for management and transmission of the email</a:t>
            </a:r>
            <a:r>
              <a:rPr lang="en-US" dirty="0" smtClean="0">
                <a:latin typeface="OCR A Extended" panose="02010509020102010303" pitchFamily="50" charset="0"/>
              </a:rPr>
              <a:t>.</a:t>
            </a:r>
            <a:endParaRPr lang="en-US" dirty="0">
              <a:latin typeface="OCR A Extended" panose="02010509020102010303" pitchFamily="50" charset="0"/>
            </a:endParaRPr>
          </a:p>
        </p:txBody>
      </p:sp>
      <p:sp>
        <p:nvSpPr>
          <p:cNvPr id="6" name="Slide Number Placeholder 5"/>
          <p:cNvSpPr>
            <a:spLocks noGrp="1"/>
          </p:cNvSpPr>
          <p:nvPr>
            <p:ph type="sldNum" sz="quarter" idx="10"/>
          </p:nvPr>
        </p:nvSpPr>
        <p:spPr/>
        <p:txBody>
          <a:bodyPr/>
          <a:lstStyle/>
          <a:p>
            <a:r>
              <a:rPr lang="en-US" dirty="0" smtClean="0"/>
              <a:t>PAGE </a:t>
            </a:r>
            <a:fld id="{4A9B5881-4007-4345-955A-79C2656F0C49}" type="slidenum">
              <a:rPr lang="en-US" smtClean="0"/>
              <a:pPr/>
              <a:t>79</a:t>
            </a:fld>
            <a:endParaRPr lang="en-US" dirty="0"/>
          </a:p>
        </p:txBody>
      </p:sp>
      <p:pic>
        <p:nvPicPr>
          <p:cNvPr id="7" name="Picture 6"/>
          <p:cNvPicPr>
            <a:picLocks noChangeAspect="1"/>
          </p:cNvPicPr>
          <p:nvPr/>
        </p:nvPicPr>
        <p:blipFill>
          <a:blip r:embed="rId2"/>
          <a:stretch>
            <a:fillRect/>
          </a:stretch>
        </p:blipFill>
        <p:spPr>
          <a:xfrm>
            <a:off x="10837334" y="-1724"/>
            <a:ext cx="1332089" cy="1332089"/>
          </a:xfrm>
          <a:prstGeom prst="rect">
            <a:avLst/>
          </a:prstGeom>
        </p:spPr>
      </p:pic>
    </p:spTree>
    <p:extLst>
      <p:ext uri="{BB962C8B-B14F-4D97-AF65-F5344CB8AC3E}">
        <p14:creationId xmlns:p14="http://schemas.microsoft.com/office/powerpoint/2010/main" val="253389285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58AE6-56F6-44E8-8BBF-23277B1773E4}"/>
              </a:ext>
            </a:extLst>
          </p:cNvPr>
          <p:cNvSpPr>
            <a:spLocks noGrp="1"/>
          </p:cNvSpPr>
          <p:nvPr>
            <p:ph type="title"/>
          </p:nvPr>
        </p:nvSpPr>
        <p:spPr>
          <a:xfrm>
            <a:off x="0" y="0"/>
            <a:ext cx="12192000" cy="1042506"/>
          </a:xfrm>
        </p:spPr>
        <p:txBody>
          <a:bodyPr/>
          <a:lstStyle/>
          <a:p>
            <a:pPr algn="ctr"/>
            <a:r>
              <a:rPr lang="en-US" sz="4800" b="1" dirty="0" smtClean="0">
                <a:solidFill>
                  <a:schemeClr val="bg1"/>
                </a:solidFill>
                <a:latin typeface="OCR A Extended" panose="02010509020102010303" pitchFamily="50" charset="0"/>
              </a:rPr>
              <a:t>Network TYPES.</a:t>
            </a:r>
            <a:endParaRPr lang="en-US" sz="4800" b="1" dirty="0">
              <a:solidFill>
                <a:schemeClr val="bg1"/>
              </a:solidFill>
              <a:latin typeface="OCR A Extended" panose="02010509020102010303" pitchFamily="50" charset="0"/>
            </a:endParaRPr>
          </a:p>
        </p:txBody>
      </p:sp>
      <p:sp>
        <p:nvSpPr>
          <p:cNvPr id="4" name="Content Placeholder 3">
            <a:extLst>
              <a:ext uri="{FF2B5EF4-FFF2-40B4-BE49-F238E27FC236}">
                <a16:creationId xmlns:a16="http://schemas.microsoft.com/office/drawing/2014/main" id="{8B863B31-6429-468C-9624-0D0BBDBACA62}"/>
              </a:ext>
            </a:extLst>
          </p:cNvPr>
          <p:cNvSpPr>
            <a:spLocks noGrp="1"/>
          </p:cNvSpPr>
          <p:nvPr>
            <p:ph idx="1"/>
          </p:nvPr>
        </p:nvSpPr>
        <p:spPr>
          <a:xfrm>
            <a:off x="0" y="1930400"/>
            <a:ext cx="12192000" cy="3947884"/>
          </a:xfrm>
        </p:spPr>
        <p:txBody>
          <a:bodyPr>
            <a:normAutofit/>
          </a:bodyPr>
          <a:lstStyle/>
          <a:p>
            <a:pPr marL="0" indent="0" algn="just">
              <a:buNone/>
            </a:pPr>
            <a:r>
              <a:rPr lang="en-US" dirty="0">
                <a:latin typeface="OCR A Extended" panose="02010509020102010303" pitchFamily="50" charset="0"/>
              </a:rPr>
              <a:t>Networks vary in size, shape, and usage. To make it easier to identify different network types, they're categorized into one of the following network categories</a:t>
            </a:r>
            <a:r>
              <a:rPr lang="en-US" dirty="0" smtClean="0">
                <a:latin typeface="OCR A Extended" panose="02010509020102010303" pitchFamily="50" charset="0"/>
              </a:rPr>
              <a:t>:</a:t>
            </a:r>
            <a:endParaRPr lang="en-US" dirty="0">
              <a:latin typeface="OCR A Extended" panose="02010509020102010303" pitchFamily="50" charset="0"/>
            </a:endParaRPr>
          </a:p>
          <a:p>
            <a:pPr lvl="1" algn="just">
              <a:buFont typeface="Wingdings" panose="05000000000000000000" pitchFamily="2" charset="2"/>
              <a:buChar char="Ø"/>
            </a:pPr>
            <a:r>
              <a:rPr lang="en-US" dirty="0">
                <a:latin typeface="OCR A Extended" panose="02010509020102010303" pitchFamily="50" charset="0"/>
              </a:rPr>
              <a:t>Personal area networks</a:t>
            </a:r>
          </a:p>
          <a:p>
            <a:pPr lvl="1" algn="just">
              <a:buFont typeface="Wingdings" panose="05000000000000000000" pitchFamily="2" charset="2"/>
              <a:buChar char="Ø"/>
            </a:pPr>
            <a:r>
              <a:rPr lang="en-US" dirty="0">
                <a:latin typeface="OCR A Extended" panose="02010509020102010303" pitchFamily="50" charset="0"/>
              </a:rPr>
              <a:t>Local area networks</a:t>
            </a:r>
          </a:p>
          <a:p>
            <a:pPr lvl="1" algn="just">
              <a:buFont typeface="Wingdings" panose="05000000000000000000" pitchFamily="2" charset="2"/>
              <a:buChar char="Ø"/>
            </a:pPr>
            <a:r>
              <a:rPr lang="en-US" dirty="0">
                <a:latin typeface="OCR A Extended" panose="02010509020102010303" pitchFamily="50" charset="0"/>
              </a:rPr>
              <a:t>Metropolitan area networks</a:t>
            </a:r>
          </a:p>
          <a:p>
            <a:pPr lvl="1" algn="just">
              <a:buFont typeface="Wingdings" panose="05000000000000000000" pitchFamily="2" charset="2"/>
              <a:buChar char="Ø"/>
            </a:pPr>
            <a:r>
              <a:rPr lang="en-US" dirty="0">
                <a:latin typeface="OCR A Extended" panose="02010509020102010303" pitchFamily="50" charset="0"/>
              </a:rPr>
              <a:t>Wide area networks</a:t>
            </a:r>
          </a:p>
        </p:txBody>
      </p:sp>
      <p:sp>
        <p:nvSpPr>
          <p:cNvPr id="6" name="Slide Number Placeholder 5"/>
          <p:cNvSpPr>
            <a:spLocks noGrp="1"/>
          </p:cNvSpPr>
          <p:nvPr>
            <p:ph type="sldNum" sz="quarter" idx="10"/>
          </p:nvPr>
        </p:nvSpPr>
        <p:spPr/>
        <p:txBody>
          <a:bodyPr/>
          <a:lstStyle/>
          <a:p>
            <a:r>
              <a:rPr lang="en-US" smtClean="0"/>
              <a:t>PAGE </a:t>
            </a:r>
            <a:fld id="{4A9B5881-4007-4345-955A-79C2656F0C49}" type="slidenum">
              <a:rPr lang="en-US" smtClean="0"/>
              <a:pPr/>
              <a:t>8</a:t>
            </a:fld>
            <a:endParaRPr lang="en-US" dirty="0"/>
          </a:p>
        </p:txBody>
      </p:sp>
      <p:pic>
        <p:nvPicPr>
          <p:cNvPr id="5" name="Picture 4"/>
          <p:cNvPicPr>
            <a:picLocks noChangeAspect="1"/>
          </p:cNvPicPr>
          <p:nvPr/>
        </p:nvPicPr>
        <p:blipFill>
          <a:blip r:embed="rId2"/>
          <a:stretch>
            <a:fillRect/>
          </a:stretch>
        </p:blipFill>
        <p:spPr>
          <a:xfrm>
            <a:off x="11143397" y="0"/>
            <a:ext cx="1048603" cy="1042506"/>
          </a:xfrm>
          <a:prstGeom prst="rect">
            <a:avLst/>
          </a:prstGeom>
        </p:spPr>
      </p:pic>
    </p:spTree>
    <p:extLst>
      <p:ext uri="{BB962C8B-B14F-4D97-AF65-F5344CB8AC3E}">
        <p14:creationId xmlns:p14="http://schemas.microsoft.com/office/powerpoint/2010/main" val="1325489597"/>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58AE6-56F6-44E8-8BBF-23277B1773E4}"/>
              </a:ext>
            </a:extLst>
          </p:cNvPr>
          <p:cNvSpPr>
            <a:spLocks noGrp="1"/>
          </p:cNvSpPr>
          <p:nvPr>
            <p:ph type="title"/>
          </p:nvPr>
        </p:nvSpPr>
        <p:spPr>
          <a:xfrm>
            <a:off x="0" y="1"/>
            <a:ext cx="12192000" cy="1347538"/>
          </a:xfrm>
        </p:spPr>
        <p:txBody>
          <a:bodyPr/>
          <a:lstStyle/>
          <a:p>
            <a:pPr algn="ctr"/>
            <a:r>
              <a:rPr lang="en-US" sz="4800" b="1" dirty="0" smtClean="0">
                <a:solidFill>
                  <a:schemeClr val="bg1"/>
                </a:solidFill>
                <a:latin typeface="OCR A Extended" panose="02010509020102010303" pitchFamily="50" charset="0"/>
              </a:rPr>
              <a:t>network protocols CONT...</a:t>
            </a:r>
            <a:endParaRPr lang="en-US" sz="4800" b="1" dirty="0">
              <a:solidFill>
                <a:schemeClr val="bg1"/>
              </a:solidFill>
              <a:latin typeface="OCR A Extended" panose="02010509020102010303" pitchFamily="50" charset="0"/>
            </a:endParaRPr>
          </a:p>
        </p:txBody>
      </p:sp>
      <p:sp>
        <p:nvSpPr>
          <p:cNvPr id="4" name="Content Placeholder 3">
            <a:extLst>
              <a:ext uri="{FF2B5EF4-FFF2-40B4-BE49-F238E27FC236}">
                <a16:creationId xmlns:a16="http://schemas.microsoft.com/office/drawing/2014/main" id="{8B863B31-6429-468C-9624-0D0BBDBACA62}"/>
              </a:ext>
            </a:extLst>
          </p:cNvPr>
          <p:cNvSpPr>
            <a:spLocks noGrp="1"/>
          </p:cNvSpPr>
          <p:nvPr>
            <p:ph idx="1"/>
          </p:nvPr>
        </p:nvSpPr>
        <p:spPr>
          <a:xfrm>
            <a:off x="0" y="1347539"/>
            <a:ext cx="12169423" cy="4771039"/>
          </a:xfrm>
        </p:spPr>
        <p:txBody>
          <a:bodyPr>
            <a:normAutofit/>
          </a:bodyPr>
          <a:lstStyle/>
          <a:p>
            <a:pPr marL="0" indent="0" algn="just">
              <a:buNone/>
            </a:pPr>
            <a:r>
              <a:rPr lang="en-US" b="1" dirty="0">
                <a:latin typeface="OCR A Extended" panose="02010509020102010303" pitchFamily="50" charset="0"/>
              </a:rPr>
              <a:t>Protocol </a:t>
            </a:r>
            <a:r>
              <a:rPr lang="en-US" b="1" dirty="0" smtClean="0">
                <a:latin typeface="OCR A Extended" panose="02010509020102010303" pitchFamily="50" charset="0"/>
              </a:rPr>
              <a:t>categories</a:t>
            </a:r>
            <a:endParaRPr lang="en-US" dirty="0">
              <a:latin typeface="OCR A Extended" panose="02010509020102010303" pitchFamily="50" charset="0"/>
            </a:endParaRPr>
          </a:p>
          <a:p>
            <a:pPr marL="0" indent="0" algn="just">
              <a:buNone/>
            </a:pPr>
            <a:r>
              <a:rPr lang="en-US" b="1" dirty="0">
                <a:latin typeface="OCR A Extended" panose="02010509020102010303" pitchFamily="50" charset="0"/>
              </a:rPr>
              <a:t>Network </a:t>
            </a:r>
            <a:r>
              <a:rPr lang="en-US" b="1" dirty="0" smtClean="0">
                <a:latin typeface="OCR A Extended" panose="02010509020102010303" pitchFamily="50" charset="0"/>
              </a:rPr>
              <a:t>communication protocols</a:t>
            </a:r>
          </a:p>
          <a:p>
            <a:pPr marL="0" indent="0" algn="just">
              <a:buNone/>
            </a:pPr>
            <a:endParaRPr lang="en-US" b="1" dirty="0" smtClean="0">
              <a:latin typeface="OCR A Extended" panose="02010509020102010303" pitchFamily="50" charset="0"/>
            </a:endParaRPr>
          </a:p>
          <a:p>
            <a:pPr marL="0" indent="0" algn="just">
              <a:buNone/>
            </a:pPr>
            <a:r>
              <a:rPr lang="en-US" b="1" dirty="0" smtClean="0">
                <a:latin typeface="OCR A Extended" panose="02010509020102010303" pitchFamily="50" charset="0"/>
              </a:rPr>
              <a:t>Interactive </a:t>
            </a:r>
            <a:r>
              <a:rPr lang="en-US" b="1" dirty="0">
                <a:latin typeface="OCR A Extended" panose="02010509020102010303" pitchFamily="50" charset="0"/>
              </a:rPr>
              <a:t>Mail Access Protocol (IMAP):</a:t>
            </a:r>
            <a:r>
              <a:rPr lang="en-US" dirty="0">
                <a:latin typeface="OCR A Extended" panose="02010509020102010303" pitchFamily="50" charset="0"/>
              </a:rPr>
              <a:t> </a:t>
            </a:r>
            <a:endParaRPr lang="en-US" dirty="0" smtClean="0">
              <a:latin typeface="OCR A Extended" panose="02010509020102010303" pitchFamily="50" charset="0"/>
            </a:endParaRPr>
          </a:p>
          <a:p>
            <a:pPr algn="just">
              <a:buFont typeface="Wingdings" panose="05000000000000000000" pitchFamily="2" charset="2"/>
              <a:buChar char="Ø"/>
            </a:pPr>
            <a:r>
              <a:rPr lang="en-US" dirty="0" smtClean="0">
                <a:latin typeface="OCR A Extended" panose="02010509020102010303" pitchFamily="50" charset="0"/>
              </a:rPr>
              <a:t>IMAP </a:t>
            </a:r>
            <a:r>
              <a:rPr lang="en-US" dirty="0">
                <a:latin typeface="OCR A Extended" panose="02010509020102010303" pitchFamily="50" charset="0"/>
              </a:rPr>
              <a:t>is the more powerful of the three email protocols. </a:t>
            </a:r>
            <a:endParaRPr lang="en-US" dirty="0" smtClean="0">
              <a:latin typeface="OCR A Extended" panose="02010509020102010303" pitchFamily="50" charset="0"/>
            </a:endParaRPr>
          </a:p>
          <a:p>
            <a:pPr algn="just">
              <a:buFont typeface="Wingdings" panose="05000000000000000000" pitchFamily="2" charset="2"/>
              <a:buChar char="Ø"/>
            </a:pPr>
            <a:endParaRPr lang="en-US" dirty="0">
              <a:latin typeface="OCR A Extended" panose="02010509020102010303" pitchFamily="50" charset="0"/>
            </a:endParaRPr>
          </a:p>
          <a:p>
            <a:pPr algn="just">
              <a:buFont typeface="Wingdings" panose="05000000000000000000" pitchFamily="2" charset="2"/>
              <a:buChar char="Ø"/>
            </a:pPr>
            <a:r>
              <a:rPr lang="en-US" dirty="0" smtClean="0">
                <a:latin typeface="OCR A Extended" panose="02010509020102010303" pitchFamily="50" charset="0"/>
              </a:rPr>
              <a:t>With </a:t>
            </a:r>
            <a:r>
              <a:rPr lang="en-US" dirty="0">
                <a:latin typeface="OCR A Extended" panose="02010509020102010303" pitchFamily="50" charset="0"/>
              </a:rPr>
              <a:t>IMAP and an email client, you can manage a single mailbox on an email server in your organization.</a:t>
            </a:r>
          </a:p>
        </p:txBody>
      </p:sp>
      <p:sp>
        <p:nvSpPr>
          <p:cNvPr id="6" name="Slide Number Placeholder 5"/>
          <p:cNvSpPr>
            <a:spLocks noGrp="1"/>
          </p:cNvSpPr>
          <p:nvPr>
            <p:ph type="sldNum" sz="quarter" idx="10"/>
          </p:nvPr>
        </p:nvSpPr>
        <p:spPr/>
        <p:txBody>
          <a:bodyPr/>
          <a:lstStyle/>
          <a:p>
            <a:r>
              <a:rPr lang="en-US" dirty="0" smtClean="0"/>
              <a:t>PAGE </a:t>
            </a:r>
            <a:fld id="{4A9B5881-4007-4345-955A-79C2656F0C49}" type="slidenum">
              <a:rPr lang="en-US" smtClean="0"/>
              <a:pPr/>
              <a:t>80</a:t>
            </a:fld>
            <a:endParaRPr lang="en-US" dirty="0"/>
          </a:p>
        </p:txBody>
      </p:sp>
      <p:pic>
        <p:nvPicPr>
          <p:cNvPr id="7" name="Picture 6"/>
          <p:cNvPicPr>
            <a:picLocks noChangeAspect="1"/>
          </p:cNvPicPr>
          <p:nvPr/>
        </p:nvPicPr>
        <p:blipFill>
          <a:blip r:embed="rId2"/>
          <a:stretch>
            <a:fillRect/>
          </a:stretch>
        </p:blipFill>
        <p:spPr>
          <a:xfrm>
            <a:off x="10837334" y="-1724"/>
            <a:ext cx="1332089" cy="1332089"/>
          </a:xfrm>
          <a:prstGeom prst="rect">
            <a:avLst/>
          </a:prstGeom>
        </p:spPr>
      </p:pic>
    </p:spTree>
    <p:extLst>
      <p:ext uri="{BB962C8B-B14F-4D97-AF65-F5344CB8AC3E}">
        <p14:creationId xmlns:p14="http://schemas.microsoft.com/office/powerpoint/2010/main" val="1204081388"/>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58AE6-56F6-44E8-8BBF-23277B1773E4}"/>
              </a:ext>
            </a:extLst>
          </p:cNvPr>
          <p:cNvSpPr>
            <a:spLocks noGrp="1"/>
          </p:cNvSpPr>
          <p:nvPr>
            <p:ph type="title"/>
          </p:nvPr>
        </p:nvSpPr>
        <p:spPr>
          <a:xfrm>
            <a:off x="0" y="1"/>
            <a:ext cx="12192000" cy="1347538"/>
          </a:xfrm>
        </p:spPr>
        <p:txBody>
          <a:bodyPr/>
          <a:lstStyle/>
          <a:p>
            <a:pPr algn="ctr"/>
            <a:r>
              <a:rPr lang="en-US" sz="4800" b="1" dirty="0" smtClean="0">
                <a:solidFill>
                  <a:schemeClr val="bg1"/>
                </a:solidFill>
                <a:latin typeface="OCR A Extended" panose="02010509020102010303" pitchFamily="50" charset="0"/>
              </a:rPr>
              <a:t>network protocols CONT...</a:t>
            </a:r>
            <a:endParaRPr lang="en-US" sz="4800" b="1" dirty="0">
              <a:solidFill>
                <a:schemeClr val="bg1"/>
              </a:solidFill>
              <a:latin typeface="OCR A Extended" panose="02010509020102010303" pitchFamily="50" charset="0"/>
            </a:endParaRPr>
          </a:p>
        </p:txBody>
      </p:sp>
      <p:sp>
        <p:nvSpPr>
          <p:cNvPr id="4" name="Content Placeholder 3">
            <a:extLst>
              <a:ext uri="{FF2B5EF4-FFF2-40B4-BE49-F238E27FC236}">
                <a16:creationId xmlns:a16="http://schemas.microsoft.com/office/drawing/2014/main" id="{8B863B31-6429-468C-9624-0D0BBDBACA62}"/>
              </a:ext>
            </a:extLst>
          </p:cNvPr>
          <p:cNvSpPr>
            <a:spLocks noGrp="1"/>
          </p:cNvSpPr>
          <p:nvPr>
            <p:ph idx="1"/>
          </p:nvPr>
        </p:nvSpPr>
        <p:spPr>
          <a:xfrm>
            <a:off x="0" y="1347539"/>
            <a:ext cx="12192000" cy="4793617"/>
          </a:xfrm>
        </p:spPr>
        <p:txBody>
          <a:bodyPr>
            <a:normAutofit/>
          </a:bodyPr>
          <a:lstStyle/>
          <a:p>
            <a:pPr marL="0" indent="0" algn="just">
              <a:buNone/>
            </a:pPr>
            <a:r>
              <a:rPr lang="en-US" b="1" dirty="0">
                <a:latin typeface="OCR A Extended" panose="02010509020102010303" pitchFamily="50" charset="0"/>
              </a:rPr>
              <a:t>Protocol </a:t>
            </a:r>
            <a:r>
              <a:rPr lang="en-US" b="1" dirty="0" smtClean="0">
                <a:latin typeface="OCR A Extended" panose="02010509020102010303" pitchFamily="50" charset="0"/>
              </a:rPr>
              <a:t>categories</a:t>
            </a:r>
            <a:endParaRPr lang="en-US" dirty="0">
              <a:latin typeface="OCR A Extended" panose="02010509020102010303" pitchFamily="50" charset="0"/>
            </a:endParaRPr>
          </a:p>
          <a:p>
            <a:pPr marL="0" indent="0" algn="just">
              <a:buNone/>
            </a:pPr>
            <a:r>
              <a:rPr lang="en-US" b="1" dirty="0" smtClean="0">
                <a:latin typeface="OCR A Extended" panose="02010509020102010303" pitchFamily="50" charset="0"/>
              </a:rPr>
              <a:t>Network </a:t>
            </a:r>
            <a:r>
              <a:rPr lang="en-US" b="1" dirty="0">
                <a:latin typeface="OCR A Extended" panose="02010509020102010303" pitchFamily="50" charset="0"/>
              </a:rPr>
              <a:t>security </a:t>
            </a:r>
            <a:r>
              <a:rPr lang="en-US" b="1" dirty="0" smtClean="0">
                <a:latin typeface="OCR A Extended" panose="02010509020102010303" pitchFamily="50" charset="0"/>
              </a:rPr>
              <a:t>protocols</a:t>
            </a:r>
          </a:p>
          <a:p>
            <a:pPr marL="0" indent="0" algn="just">
              <a:buNone/>
            </a:pPr>
            <a:endParaRPr lang="en-US" b="1" dirty="0" smtClean="0">
              <a:latin typeface="OCR A Extended" panose="02010509020102010303" pitchFamily="50" charset="0"/>
            </a:endParaRPr>
          </a:p>
          <a:p>
            <a:pPr algn="just">
              <a:buFont typeface="Wingdings" panose="05000000000000000000" pitchFamily="2" charset="2"/>
              <a:buChar char="Ø"/>
            </a:pPr>
            <a:r>
              <a:rPr lang="en-US" dirty="0">
                <a:latin typeface="OCR A Extended" panose="02010509020102010303" pitchFamily="50" charset="0"/>
              </a:rPr>
              <a:t>Network security protocols are designed to maintain the security and network of data across your network. These protocols encrypt in-transmission messages between users, services, and applications.</a:t>
            </a:r>
          </a:p>
          <a:p>
            <a:pPr algn="just">
              <a:buFont typeface="Wingdings" panose="05000000000000000000" pitchFamily="2" charset="2"/>
              <a:buChar char="Ø"/>
            </a:pPr>
            <a:endParaRPr lang="en-US" dirty="0">
              <a:latin typeface="OCR A Extended" panose="02010509020102010303" pitchFamily="50" charset="0"/>
            </a:endParaRPr>
          </a:p>
          <a:p>
            <a:pPr algn="just">
              <a:buFont typeface="Wingdings" panose="05000000000000000000" pitchFamily="2" charset="2"/>
              <a:buChar char="Ø"/>
            </a:pPr>
            <a:r>
              <a:rPr lang="en-US" dirty="0">
                <a:latin typeface="OCR A Extended" panose="02010509020102010303" pitchFamily="50" charset="0"/>
              </a:rPr>
              <a:t>Network security protocols use encryption and cryptographic principles to secure messages.</a:t>
            </a:r>
          </a:p>
          <a:p>
            <a:pPr algn="just">
              <a:buFont typeface="Wingdings" panose="05000000000000000000" pitchFamily="2" charset="2"/>
              <a:buChar char="Ø"/>
            </a:pPr>
            <a:endParaRPr lang="en-US" dirty="0">
              <a:latin typeface="OCR A Extended" panose="02010509020102010303" pitchFamily="50" charset="0"/>
            </a:endParaRPr>
          </a:p>
        </p:txBody>
      </p:sp>
      <p:sp>
        <p:nvSpPr>
          <p:cNvPr id="6" name="Slide Number Placeholder 5"/>
          <p:cNvSpPr>
            <a:spLocks noGrp="1"/>
          </p:cNvSpPr>
          <p:nvPr>
            <p:ph type="sldNum" sz="quarter" idx="10"/>
          </p:nvPr>
        </p:nvSpPr>
        <p:spPr/>
        <p:txBody>
          <a:bodyPr/>
          <a:lstStyle/>
          <a:p>
            <a:r>
              <a:rPr lang="en-US" dirty="0" smtClean="0"/>
              <a:t>PAGE </a:t>
            </a:r>
            <a:fld id="{4A9B5881-4007-4345-955A-79C2656F0C49}" type="slidenum">
              <a:rPr lang="en-US" smtClean="0"/>
              <a:pPr/>
              <a:t>81</a:t>
            </a:fld>
            <a:endParaRPr lang="en-US" dirty="0"/>
          </a:p>
        </p:txBody>
      </p:sp>
      <p:pic>
        <p:nvPicPr>
          <p:cNvPr id="7" name="Picture 6"/>
          <p:cNvPicPr>
            <a:picLocks noChangeAspect="1"/>
          </p:cNvPicPr>
          <p:nvPr/>
        </p:nvPicPr>
        <p:blipFill>
          <a:blip r:embed="rId2"/>
          <a:stretch>
            <a:fillRect/>
          </a:stretch>
        </p:blipFill>
        <p:spPr>
          <a:xfrm>
            <a:off x="10837334" y="-1724"/>
            <a:ext cx="1332089" cy="1332089"/>
          </a:xfrm>
          <a:prstGeom prst="rect">
            <a:avLst/>
          </a:prstGeom>
        </p:spPr>
      </p:pic>
    </p:spTree>
    <p:extLst>
      <p:ext uri="{BB962C8B-B14F-4D97-AF65-F5344CB8AC3E}">
        <p14:creationId xmlns:p14="http://schemas.microsoft.com/office/powerpoint/2010/main" val="2605615894"/>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58AE6-56F6-44E8-8BBF-23277B1773E4}"/>
              </a:ext>
            </a:extLst>
          </p:cNvPr>
          <p:cNvSpPr>
            <a:spLocks noGrp="1"/>
          </p:cNvSpPr>
          <p:nvPr>
            <p:ph type="title"/>
          </p:nvPr>
        </p:nvSpPr>
        <p:spPr>
          <a:xfrm>
            <a:off x="0" y="1"/>
            <a:ext cx="12192000" cy="1347538"/>
          </a:xfrm>
        </p:spPr>
        <p:txBody>
          <a:bodyPr/>
          <a:lstStyle/>
          <a:p>
            <a:pPr algn="ctr"/>
            <a:r>
              <a:rPr lang="en-US" sz="4800" b="1" dirty="0" smtClean="0">
                <a:solidFill>
                  <a:schemeClr val="bg1"/>
                </a:solidFill>
                <a:latin typeface="OCR A Extended" panose="02010509020102010303" pitchFamily="50" charset="0"/>
              </a:rPr>
              <a:t>network protocols CONT...</a:t>
            </a:r>
            <a:endParaRPr lang="en-US" sz="4800" b="1" dirty="0">
              <a:solidFill>
                <a:schemeClr val="bg1"/>
              </a:solidFill>
              <a:latin typeface="OCR A Extended" panose="02010509020102010303" pitchFamily="50" charset="0"/>
            </a:endParaRPr>
          </a:p>
        </p:txBody>
      </p:sp>
      <p:sp>
        <p:nvSpPr>
          <p:cNvPr id="4" name="Content Placeholder 3">
            <a:extLst>
              <a:ext uri="{FF2B5EF4-FFF2-40B4-BE49-F238E27FC236}">
                <a16:creationId xmlns:a16="http://schemas.microsoft.com/office/drawing/2014/main" id="{8B863B31-6429-468C-9624-0D0BBDBACA62}"/>
              </a:ext>
            </a:extLst>
          </p:cNvPr>
          <p:cNvSpPr>
            <a:spLocks noGrp="1"/>
          </p:cNvSpPr>
          <p:nvPr>
            <p:ph idx="1"/>
          </p:nvPr>
        </p:nvSpPr>
        <p:spPr>
          <a:xfrm>
            <a:off x="0" y="1330365"/>
            <a:ext cx="12192000" cy="4799501"/>
          </a:xfrm>
        </p:spPr>
        <p:txBody>
          <a:bodyPr>
            <a:normAutofit/>
          </a:bodyPr>
          <a:lstStyle/>
          <a:p>
            <a:pPr marL="0" indent="0" algn="just">
              <a:buNone/>
            </a:pPr>
            <a:r>
              <a:rPr lang="en-US" b="1" dirty="0">
                <a:latin typeface="OCR A Extended" panose="02010509020102010303" pitchFamily="50" charset="0"/>
              </a:rPr>
              <a:t>Protocol </a:t>
            </a:r>
            <a:r>
              <a:rPr lang="en-US" b="1" dirty="0" smtClean="0">
                <a:latin typeface="OCR A Extended" panose="02010509020102010303" pitchFamily="50" charset="0"/>
              </a:rPr>
              <a:t>categories</a:t>
            </a:r>
            <a:endParaRPr lang="en-US" dirty="0">
              <a:latin typeface="OCR A Extended" panose="02010509020102010303" pitchFamily="50" charset="0"/>
            </a:endParaRPr>
          </a:p>
          <a:p>
            <a:pPr marL="0" indent="0" algn="just">
              <a:buNone/>
            </a:pPr>
            <a:r>
              <a:rPr lang="en-US" b="1" dirty="0" smtClean="0">
                <a:latin typeface="OCR A Extended" panose="02010509020102010303" pitchFamily="50" charset="0"/>
              </a:rPr>
              <a:t>Network </a:t>
            </a:r>
            <a:r>
              <a:rPr lang="en-US" b="1" dirty="0">
                <a:latin typeface="OCR A Extended" panose="02010509020102010303" pitchFamily="50" charset="0"/>
              </a:rPr>
              <a:t>security </a:t>
            </a:r>
            <a:r>
              <a:rPr lang="en-US" b="1" dirty="0" smtClean="0">
                <a:latin typeface="OCR A Extended" panose="02010509020102010303" pitchFamily="50" charset="0"/>
              </a:rPr>
              <a:t>protocols</a:t>
            </a:r>
            <a:endParaRPr lang="en-US" dirty="0">
              <a:latin typeface="OCR A Extended" panose="02010509020102010303" pitchFamily="50" charset="0"/>
            </a:endParaRPr>
          </a:p>
          <a:p>
            <a:pPr algn="just">
              <a:buFont typeface="Wingdings" panose="05000000000000000000" pitchFamily="2" charset="2"/>
              <a:buChar char="Ø"/>
            </a:pPr>
            <a:r>
              <a:rPr lang="en-US" dirty="0">
                <a:latin typeface="OCR A Extended" panose="02010509020102010303" pitchFamily="50" charset="0"/>
              </a:rPr>
              <a:t>To implement a secure network, you must match the right security protocols for your needs. </a:t>
            </a:r>
            <a:endParaRPr lang="en-US" dirty="0" smtClean="0">
              <a:latin typeface="OCR A Extended" panose="02010509020102010303" pitchFamily="50" charset="0"/>
            </a:endParaRPr>
          </a:p>
          <a:p>
            <a:pPr algn="just">
              <a:buFont typeface="Wingdings" panose="05000000000000000000" pitchFamily="2" charset="2"/>
              <a:buChar char="Ø"/>
            </a:pPr>
            <a:r>
              <a:rPr lang="en-US" dirty="0" smtClean="0">
                <a:latin typeface="OCR A Extended" panose="02010509020102010303" pitchFamily="50" charset="0"/>
              </a:rPr>
              <a:t>The </a:t>
            </a:r>
            <a:r>
              <a:rPr lang="en-US" dirty="0">
                <a:latin typeface="OCR A Extended" panose="02010509020102010303" pitchFamily="50" charset="0"/>
              </a:rPr>
              <a:t>following list explores the leading network security protocols</a:t>
            </a:r>
            <a:r>
              <a:rPr lang="en-US" dirty="0" smtClean="0">
                <a:latin typeface="OCR A Extended" panose="02010509020102010303" pitchFamily="50" charset="0"/>
              </a:rPr>
              <a:t>:</a:t>
            </a:r>
          </a:p>
          <a:p>
            <a:pPr lvl="1" algn="just">
              <a:buFont typeface="Wingdings" panose="05000000000000000000" pitchFamily="2" charset="2"/>
              <a:buChar char="Ø"/>
            </a:pPr>
            <a:r>
              <a:rPr lang="en-US" b="1" dirty="0">
                <a:latin typeface="OCR A Extended" panose="02010509020102010303" pitchFamily="50" charset="0"/>
              </a:rPr>
              <a:t>Secure Socket Layer (SSL</a:t>
            </a:r>
            <a:r>
              <a:rPr lang="en-US" b="1" dirty="0" smtClean="0">
                <a:latin typeface="OCR A Extended" panose="02010509020102010303" pitchFamily="50" charset="0"/>
              </a:rPr>
              <a:t>) </a:t>
            </a:r>
          </a:p>
          <a:p>
            <a:pPr lvl="1" algn="just">
              <a:buFont typeface="Wingdings" panose="05000000000000000000" pitchFamily="2" charset="2"/>
              <a:buChar char="Ø"/>
            </a:pPr>
            <a:r>
              <a:rPr lang="en-US" b="1" dirty="0" smtClean="0">
                <a:latin typeface="OCR A Extended" panose="02010509020102010303" pitchFamily="50" charset="0"/>
              </a:rPr>
              <a:t>Transport </a:t>
            </a:r>
            <a:r>
              <a:rPr lang="en-US" b="1" dirty="0">
                <a:latin typeface="OCR A Extended" panose="02010509020102010303" pitchFamily="50" charset="0"/>
              </a:rPr>
              <a:t>Layer Security (TLS</a:t>
            </a:r>
            <a:r>
              <a:rPr lang="en-US" b="1" dirty="0" smtClean="0">
                <a:latin typeface="OCR A Extended" panose="02010509020102010303" pitchFamily="50" charset="0"/>
              </a:rPr>
              <a:t>)</a:t>
            </a:r>
          </a:p>
          <a:p>
            <a:pPr lvl="1" algn="just">
              <a:buFont typeface="Wingdings" panose="05000000000000000000" pitchFamily="2" charset="2"/>
              <a:buChar char="Ø"/>
            </a:pPr>
            <a:r>
              <a:rPr lang="en-US" b="1" dirty="0" smtClean="0">
                <a:latin typeface="OCR A Extended" panose="02010509020102010303" pitchFamily="50" charset="0"/>
              </a:rPr>
              <a:t>Hypertext </a:t>
            </a:r>
            <a:r>
              <a:rPr lang="en-US" b="1" dirty="0">
                <a:latin typeface="OCR A Extended" panose="02010509020102010303" pitchFamily="50" charset="0"/>
              </a:rPr>
              <a:t>Transfer Protocol Secure (HTTPS</a:t>
            </a:r>
            <a:r>
              <a:rPr lang="en-US" b="1" dirty="0" smtClean="0">
                <a:latin typeface="OCR A Extended" panose="02010509020102010303" pitchFamily="50" charset="0"/>
              </a:rPr>
              <a:t>)</a:t>
            </a:r>
          </a:p>
          <a:p>
            <a:pPr lvl="1" algn="just">
              <a:buFont typeface="Wingdings" panose="05000000000000000000" pitchFamily="2" charset="2"/>
              <a:buChar char="Ø"/>
            </a:pPr>
            <a:r>
              <a:rPr lang="en-US" b="1" dirty="0" smtClean="0">
                <a:latin typeface="OCR A Extended" panose="02010509020102010303" pitchFamily="50" charset="0"/>
              </a:rPr>
              <a:t>Secure </a:t>
            </a:r>
            <a:r>
              <a:rPr lang="en-US" b="1" dirty="0">
                <a:latin typeface="OCR A Extended" panose="02010509020102010303" pitchFamily="50" charset="0"/>
              </a:rPr>
              <a:t>Shell (SSH</a:t>
            </a:r>
            <a:r>
              <a:rPr lang="en-US" b="1" dirty="0" smtClean="0">
                <a:latin typeface="OCR A Extended" panose="02010509020102010303" pitchFamily="50" charset="0"/>
              </a:rPr>
              <a:t>)</a:t>
            </a:r>
          </a:p>
          <a:p>
            <a:pPr lvl="1" algn="just">
              <a:buFont typeface="Wingdings" panose="05000000000000000000" pitchFamily="2" charset="2"/>
              <a:buChar char="Ø"/>
            </a:pPr>
            <a:r>
              <a:rPr lang="en-US" b="1" dirty="0" smtClean="0">
                <a:latin typeface="OCR A Extended" panose="02010509020102010303" pitchFamily="50" charset="0"/>
              </a:rPr>
              <a:t>Kerberos</a:t>
            </a:r>
            <a:endParaRPr lang="en-US" b="1" dirty="0">
              <a:latin typeface="OCR A Extended" panose="02010509020102010303" pitchFamily="50" charset="0"/>
            </a:endParaRPr>
          </a:p>
        </p:txBody>
      </p:sp>
      <p:sp>
        <p:nvSpPr>
          <p:cNvPr id="6" name="Slide Number Placeholder 5"/>
          <p:cNvSpPr>
            <a:spLocks noGrp="1"/>
          </p:cNvSpPr>
          <p:nvPr>
            <p:ph type="sldNum" sz="quarter" idx="10"/>
          </p:nvPr>
        </p:nvSpPr>
        <p:spPr/>
        <p:txBody>
          <a:bodyPr/>
          <a:lstStyle/>
          <a:p>
            <a:r>
              <a:rPr lang="en-US" dirty="0" smtClean="0"/>
              <a:t>PAGE </a:t>
            </a:r>
            <a:fld id="{4A9B5881-4007-4345-955A-79C2656F0C49}" type="slidenum">
              <a:rPr lang="en-US" smtClean="0"/>
              <a:pPr/>
              <a:t>82</a:t>
            </a:fld>
            <a:endParaRPr lang="en-US" dirty="0"/>
          </a:p>
        </p:txBody>
      </p:sp>
      <p:pic>
        <p:nvPicPr>
          <p:cNvPr id="7" name="Picture 6"/>
          <p:cNvPicPr>
            <a:picLocks noChangeAspect="1"/>
          </p:cNvPicPr>
          <p:nvPr/>
        </p:nvPicPr>
        <p:blipFill>
          <a:blip r:embed="rId2"/>
          <a:stretch>
            <a:fillRect/>
          </a:stretch>
        </p:blipFill>
        <p:spPr>
          <a:xfrm>
            <a:off x="10837334" y="-1724"/>
            <a:ext cx="1332089" cy="1332089"/>
          </a:xfrm>
          <a:prstGeom prst="rect">
            <a:avLst/>
          </a:prstGeom>
        </p:spPr>
      </p:pic>
    </p:spTree>
    <p:extLst>
      <p:ext uri="{BB962C8B-B14F-4D97-AF65-F5344CB8AC3E}">
        <p14:creationId xmlns:p14="http://schemas.microsoft.com/office/powerpoint/2010/main" val="3400961400"/>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58AE6-56F6-44E8-8BBF-23277B1773E4}"/>
              </a:ext>
            </a:extLst>
          </p:cNvPr>
          <p:cNvSpPr>
            <a:spLocks noGrp="1"/>
          </p:cNvSpPr>
          <p:nvPr>
            <p:ph type="title"/>
          </p:nvPr>
        </p:nvSpPr>
        <p:spPr>
          <a:xfrm>
            <a:off x="0" y="1"/>
            <a:ext cx="12192000" cy="1347538"/>
          </a:xfrm>
        </p:spPr>
        <p:txBody>
          <a:bodyPr/>
          <a:lstStyle/>
          <a:p>
            <a:pPr algn="ctr"/>
            <a:r>
              <a:rPr lang="en-US" sz="4800" b="1" dirty="0" smtClean="0">
                <a:solidFill>
                  <a:schemeClr val="bg1"/>
                </a:solidFill>
                <a:latin typeface="OCR A Extended" panose="02010509020102010303" pitchFamily="50" charset="0"/>
              </a:rPr>
              <a:t>network protocols CONT...</a:t>
            </a:r>
            <a:endParaRPr lang="en-US" sz="4800" b="1" dirty="0">
              <a:solidFill>
                <a:schemeClr val="bg1"/>
              </a:solidFill>
              <a:latin typeface="OCR A Extended" panose="02010509020102010303" pitchFamily="50" charset="0"/>
            </a:endParaRPr>
          </a:p>
        </p:txBody>
      </p:sp>
      <p:sp>
        <p:nvSpPr>
          <p:cNvPr id="4" name="Content Placeholder 3">
            <a:extLst>
              <a:ext uri="{FF2B5EF4-FFF2-40B4-BE49-F238E27FC236}">
                <a16:creationId xmlns:a16="http://schemas.microsoft.com/office/drawing/2014/main" id="{8B863B31-6429-468C-9624-0D0BBDBACA62}"/>
              </a:ext>
            </a:extLst>
          </p:cNvPr>
          <p:cNvSpPr>
            <a:spLocks noGrp="1"/>
          </p:cNvSpPr>
          <p:nvPr>
            <p:ph idx="1"/>
          </p:nvPr>
        </p:nvSpPr>
        <p:spPr>
          <a:xfrm>
            <a:off x="0" y="1330365"/>
            <a:ext cx="12192000" cy="4799501"/>
          </a:xfrm>
        </p:spPr>
        <p:txBody>
          <a:bodyPr>
            <a:normAutofit/>
          </a:bodyPr>
          <a:lstStyle/>
          <a:p>
            <a:pPr marL="0" indent="0" algn="just">
              <a:buNone/>
            </a:pPr>
            <a:r>
              <a:rPr lang="en-US" b="1" dirty="0">
                <a:latin typeface="OCR A Extended" panose="02010509020102010303" pitchFamily="50" charset="0"/>
              </a:rPr>
              <a:t>Protocol </a:t>
            </a:r>
            <a:r>
              <a:rPr lang="en-US" b="1" dirty="0" smtClean="0">
                <a:latin typeface="OCR A Extended" panose="02010509020102010303" pitchFamily="50" charset="0"/>
              </a:rPr>
              <a:t>categories</a:t>
            </a:r>
            <a:endParaRPr lang="en-US" dirty="0">
              <a:latin typeface="OCR A Extended" panose="02010509020102010303" pitchFamily="50" charset="0"/>
            </a:endParaRPr>
          </a:p>
          <a:p>
            <a:pPr marL="0" indent="0" algn="just">
              <a:buNone/>
            </a:pPr>
            <a:r>
              <a:rPr lang="en-US" b="1" dirty="0" smtClean="0">
                <a:latin typeface="OCR A Extended" panose="02010509020102010303" pitchFamily="50" charset="0"/>
              </a:rPr>
              <a:t>Network </a:t>
            </a:r>
            <a:r>
              <a:rPr lang="en-US" b="1" dirty="0">
                <a:latin typeface="OCR A Extended" panose="02010509020102010303" pitchFamily="50" charset="0"/>
              </a:rPr>
              <a:t>security </a:t>
            </a:r>
            <a:r>
              <a:rPr lang="en-US" b="1" dirty="0" smtClean="0">
                <a:latin typeface="OCR A Extended" panose="02010509020102010303" pitchFamily="50" charset="0"/>
              </a:rPr>
              <a:t>protocols</a:t>
            </a:r>
          </a:p>
          <a:p>
            <a:pPr marL="0" indent="0" algn="just">
              <a:buNone/>
            </a:pPr>
            <a:endParaRPr lang="en-US" b="1" dirty="0" smtClean="0">
              <a:latin typeface="OCR A Extended" panose="02010509020102010303" pitchFamily="50" charset="0"/>
            </a:endParaRPr>
          </a:p>
          <a:p>
            <a:pPr marL="0" indent="0" algn="just">
              <a:buNone/>
            </a:pPr>
            <a:r>
              <a:rPr lang="en-US" b="1" dirty="0" smtClean="0">
                <a:latin typeface="OCR A Extended" panose="02010509020102010303" pitchFamily="50" charset="0"/>
              </a:rPr>
              <a:t>Secure </a:t>
            </a:r>
            <a:r>
              <a:rPr lang="en-US" b="1" dirty="0">
                <a:latin typeface="OCR A Extended" panose="02010509020102010303" pitchFamily="50" charset="0"/>
              </a:rPr>
              <a:t>Socket Layer (SSL</a:t>
            </a:r>
            <a:r>
              <a:rPr lang="en-US" b="1" dirty="0" smtClean="0">
                <a:latin typeface="OCR A Extended" panose="02010509020102010303" pitchFamily="50" charset="0"/>
              </a:rPr>
              <a:t>):</a:t>
            </a:r>
          </a:p>
          <a:p>
            <a:pPr algn="just">
              <a:buFont typeface="Wingdings" panose="05000000000000000000" pitchFamily="2" charset="2"/>
              <a:buChar char="Ø"/>
            </a:pPr>
            <a:r>
              <a:rPr lang="en-US" dirty="0" smtClean="0">
                <a:latin typeface="OCR A Extended" panose="02010509020102010303" pitchFamily="50" charset="0"/>
              </a:rPr>
              <a:t>SSL </a:t>
            </a:r>
            <a:r>
              <a:rPr lang="en-US" dirty="0">
                <a:latin typeface="OCR A Extended" panose="02010509020102010303" pitchFamily="50" charset="0"/>
              </a:rPr>
              <a:t>is a standard encryption and security protocol. </a:t>
            </a:r>
            <a:endParaRPr lang="en-US" dirty="0" smtClean="0">
              <a:latin typeface="OCR A Extended" panose="02010509020102010303" pitchFamily="50" charset="0"/>
            </a:endParaRPr>
          </a:p>
          <a:p>
            <a:pPr algn="just">
              <a:buFont typeface="Wingdings" panose="05000000000000000000" pitchFamily="2" charset="2"/>
              <a:buChar char="Ø"/>
            </a:pPr>
            <a:endParaRPr lang="en-US" dirty="0">
              <a:latin typeface="OCR A Extended" panose="02010509020102010303" pitchFamily="50" charset="0"/>
            </a:endParaRPr>
          </a:p>
          <a:p>
            <a:pPr algn="just">
              <a:buFont typeface="Wingdings" panose="05000000000000000000" pitchFamily="2" charset="2"/>
              <a:buChar char="Ø"/>
            </a:pPr>
            <a:r>
              <a:rPr lang="en-US" dirty="0" smtClean="0">
                <a:latin typeface="OCR A Extended" panose="02010509020102010303" pitchFamily="50" charset="0"/>
              </a:rPr>
              <a:t>It </a:t>
            </a:r>
            <a:r>
              <a:rPr lang="en-US" dirty="0">
                <a:latin typeface="OCR A Extended" panose="02010509020102010303" pitchFamily="50" charset="0"/>
              </a:rPr>
              <a:t>provides a secure and encrypted connection between your computer and the target server or device that you accessed over the internet</a:t>
            </a:r>
            <a:r>
              <a:rPr lang="en-US" dirty="0" smtClean="0">
                <a:latin typeface="OCR A Extended" panose="02010509020102010303" pitchFamily="50" charset="0"/>
              </a:rPr>
              <a:t>.</a:t>
            </a:r>
            <a:endParaRPr lang="en-US" dirty="0">
              <a:latin typeface="OCR A Extended" panose="02010509020102010303" pitchFamily="50" charset="0"/>
            </a:endParaRPr>
          </a:p>
        </p:txBody>
      </p:sp>
      <p:sp>
        <p:nvSpPr>
          <p:cNvPr id="6" name="Slide Number Placeholder 5"/>
          <p:cNvSpPr>
            <a:spLocks noGrp="1"/>
          </p:cNvSpPr>
          <p:nvPr>
            <p:ph type="sldNum" sz="quarter" idx="10"/>
          </p:nvPr>
        </p:nvSpPr>
        <p:spPr/>
        <p:txBody>
          <a:bodyPr/>
          <a:lstStyle/>
          <a:p>
            <a:r>
              <a:rPr lang="en-US" dirty="0" smtClean="0"/>
              <a:t>PAGE </a:t>
            </a:r>
            <a:fld id="{4A9B5881-4007-4345-955A-79C2656F0C49}" type="slidenum">
              <a:rPr lang="en-US" smtClean="0"/>
              <a:pPr/>
              <a:t>83</a:t>
            </a:fld>
            <a:endParaRPr lang="en-US" dirty="0"/>
          </a:p>
        </p:txBody>
      </p:sp>
      <p:pic>
        <p:nvPicPr>
          <p:cNvPr id="7" name="Picture 6"/>
          <p:cNvPicPr>
            <a:picLocks noChangeAspect="1"/>
          </p:cNvPicPr>
          <p:nvPr/>
        </p:nvPicPr>
        <p:blipFill>
          <a:blip r:embed="rId2"/>
          <a:stretch>
            <a:fillRect/>
          </a:stretch>
        </p:blipFill>
        <p:spPr>
          <a:xfrm>
            <a:off x="10837334" y="-1724"/>
            <a:ext cx="1332089" cy="1332089"/>
          </a:xfrm>
          <a:prstGeom prst="rect">
            <a:avLst/>
          </a:prstGeom>
        </p:spPr>
      </p:pic>
    </p:spTree>
    <p:extLst>
      <p:ext uri="{BB962C8B-B14F-4D97-AF65-F5344CB8AC3E}">
        <p14:creationId xmlns:p14="http://schemas.microsoft.com/office/powerpoint/2010/main" val="3338392191"/>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58AE6-56F6-44E8-8BBF-23277B1773E4}"/>
              </a:ext>
            </a:extLst>
          </p:cNvPr>
          <p:cNvSpPr>
            <a:spLocks noGrp="1"/>
          </p:cNvSpPr>
          <p:nvPr>
            <p:ph type="title"/>
          </p:nvPr>
        </p:nvSpPr>
        <p:spPr>
          <a:xfrm>
            <a:off x="0" y="1"/>
            <a:ext cx="12192000" cy="1347538"/>
          </a:xfrm>
        </p:spPr>
        <p:txBody>
          <a:bodyPr/>
          <a:lstStyle/>
          <a:p>
            <a:pPr algn="ctr"/>
            <a:r>
              <a:rPr lang="en-US" sz="4800" b="1" dirty="0" smtClean="0">
                <a:solidFill>
                  <a:schemeClr val="bg1"/>
                </a:solidFill>
                <a:latin typeface="OCR A Extended" panose="02010509020102010303" pitchFamily="50" charset="0"/>
              </a:rPr>
              <a:t>network protocols CONT...</a:t>
            </a:r>
            <a:endParaRPr lang="en-US" sz="4800" b="1" dirty="0">
              <a:solidFill>
                <a:schemeClr val="bg1"/>
              </a:solidFill>
              <a:latin typeface="OCR A Extended" panose="02010509020102010303" pitchFamily="50" charset="0"/>
            </a:endParaRPr>
          </a:p>
        </p:txBody>
      </p:sp>
      <p:sp>
        <p:nvSpPr>
          <p:cNvPr id="4" name="Content Placeholder 3">
            <a:extLst>
              <a:ext uri="{FF2B5EF4-FFF2-40B4-BE49-F238E27FC236}">
                <a16:creationId xmlns:a16="http://schemas.microsoft.com/office/drawing/2014/main" id="{8B863B31-6429-468C-9624-0D0BBDBACA62}"/>
              </a:ext>
            </a:extLst>
          </p:cNvPr>
          <p:cNvSpPr>
            <a:spLocks noGrp="1"/>
          </p:cNvSpPr>
          <p:nvPr>
            <p:ph idx="1"/>
          </p:nvPr>
        </p:nvSpPr>
        <p:spPr>
          <a:xfrm>
            <a:off x="0" y="1330365"/>
            <a:ext cx="12192000" cy="4799501"/>
          </a:xfrm>
        </p:spPr>
        <p:txBody>
          <a:bodyPr>
            <a:normAutofit fontScale="92500" lnSpcReduction="20000"/>
          </a:bodyPr>
          <a:lstStyle/>
          <a:p>
            <a:pPr marL="0" indent="0" algn="just">
              <a:buNone/>
            </a:pPr>
            <a:r>
              <a:rPr lang="en-US" b="1" dirty="0">
                <a:latin typeface="OCR A Extended" panose="02010509020102010303" pitchFamily="50" charset="0"/>
              </a:rPr>
              <a:t>Protocol </a:t>
            </a:r>
            <a:r>
              <a:rPr lang="en-US" b="1" dirty="0" smtClean="0">
                <a:latin typeface="OCR A Extended" panose="02010509020102010303" pitchFamily="50" charset="0"/>
              </a:rPr>
              <a:t>categories</a:t>
            </a:r>
            <a:endParaRPr lang="en-US" dirty="0">
              <a:latin typeface="OCR A Extended" panose="02010509020102010303" pitchFamily="50" charset="0"/>
            </a:endParaRPr>
          </a:p>
          <a:p>
            <a:pPr marL="0" indent="0" algn="just">
              <a:buNone/>
            </a:pPr>
            <a:r>
              <a:rPr lang="en-US" b="1" dirty="0" smtClean="0">
                <a:latin typeface="OCR A Extended" panose="02010509020102010303" pitchFamily="50" charset="0"/>
              </a:rPr>
              <a:t>Network </a:t>
            </a:r>
            <a:r>
              <a:rPr lang="en-US" b="1" dirty="0">
                <a:latin typeface="OCR A Extended" panose="02010509020102010303" pitchFamily="50" charset="0"/>
              </a:rPr>
              <a:t>security </a:t>
            </a:r>
            <a:r>
              <a:rPr lang="en-US" b="1" dirty="0" smtClean="0">
                <a:latin typeface="OCR A Extended" panose="02010509020102010303" pitchFamily="50" charset="0"/>
              </a:rPr>
              <a:t>protocols</a:t>
            </a:r>
          </a:p>
          <a:p>
            <a:pPr marL="0" indent="0" algn="just">
              <a:buNone/>
            </a:pPr>
            <a:endParaRPr lang="en-US" dirty="0">
              <a:latin typeface="OCR A Extended" panose="02010509020102010303" pitchFamily="50" charset="0"/>
            </a:endParaRPr>
          </a:p>
          <a:p>
            <a:pPr marL="0" indent="0" algn="just">
              <a:buNone/>
            </a:pPr>
            <a:r>
              <a:rPr lang="en-US" b="1" dirty="0" smtClean="0">
                <a:latin typeface="OCR A Extended" panose="02010509020102010303" pitchFamily="50" charset="0"/>
              </a:rPr>
              <a:t>Transport </a:t>
            </a:r>
            <a:r>
              <a:rPr lang="en-US" b="1" dirty="0">
                <a:latin typeface="OCR A Extended" panose="02010509020102010303" pitchFamily="50" charset="0"/>
              </a:rPr>
              <a:t>Layer Security (TLS): </a:t>
            </a:r>
            <a:endParaRPr lang="en-US" b="1" dirty="0" smtClean="0">
              <a:latin typeface="OCR A Extended" panose="02010509020102010303" pitchFamily="50" charset="0"/>
            </a:endParaRPr>
          </a:p>
          <a:p>
            <a:pPr algn="just">
              <a:buFont typeface="Wingdings" panose="05000000000000000000" pitchFamily="2" charset="2"/>
              <a:buChar char="Ø"/>
            </a:pPr>
            <a:r>
              <a:rPr lang="en-US" dirty="0" smtClean="0">
                <a:latin typeface="OCR A Extended" panose="02010509020102010303" pitchFamily="50" charset="0"/>
              </a:rPr>
              <a:t>TLS </a:t>
            </a:r>
            <a:r>
              <a:rPr lang="en-US" dirty="0">
                <a:latin typeface="OCR A Extended" panose="02010509020102010303" pitchFamily="50" charset="0"/>
              </a:rPr>
              <a:t>is the successor to SSL and provides a stronger and more robust security encryption protocol. </a:t>
            </a:r>
            <a:endParaRPr lang="en-US" dirty="0" smtClean="0">
              <a:latin typeface="OCR A Extended" panose="02010509020102010303" pitchFamily="50" charset="0"/>
            </a:endParaRPr>
          </a:p>
          <a:p>
            <a:pPr algn="just">
              <a:buFont typeface="Wingdings" panose="05000000000000000000" pitchFamily="2" charset="2"/>
              <a:buChar char="Ø"/>
            </a:pPr>
            <a:r>
              <a:rPr lang="en-US" dirty="0" smtClean="0">
                <a:latin typeface="OCR A Extended" panose="02010509020102010303" pitchFamily="50" charset="0"/>
              </a:rPr>
              <a:t>Based </a:t>
            </a:r>
            <a:r>
              <a:rPr lang="en-US" dirty="0">
                <a:latin typeface="OCR A Extended" panose="02010509020102010303" pitchFamily="50" charset="0"/>
              </a:rPr>
              <a:t>on the Internet Engineering Task Force (IETF) standard, it's designed to stop message forgery and tampering and eavesdropping. </a:t>
            </a:r>
            <a:endParaRPr lang="en-US" dirty="0" smtClean="0">
              <a:latin typeface="OCR A Extended" panose="02010509020102010303" pitchFamily="50" charset="0"/>
            </a:endParaRPr>
          </a:p>
          <a:p>
            <a:pPr algn="just">
              <a:buFont typeface="Wingdings" panose="05000000000000000000" pitchFamily="2" charset="2"/>
              <a:buChar char="Ø"/>
            </a:pPr>
            <a:r>
              <a:rPr lang="en-US" dirty="0" smtClean="0">
                <a:latin typeface="OCR A Extended" panose="02010509020102010303" pitchFamily="50" charset="0"/>
              </a:rPr>
              <a:t>It's </a:t>
            </a:r>
            <a:r>
              <a:rPr lang="en-US" dirty="0">
                <a:latin typeface="OCR A Extended" panose="02010509020102010303" pitchFamily="50" charset="0"/>
              </a:rPr>
              <a:t>typically used to protect web browser communications, email, VoIP, and instant messaging. </a:t>
            </a:r>
            <a:endParaRPr lang="en-US" dirty="0" smtClean="0">
              <a:latin typeface="OCR A Extended" panose="02010509020102010303" pitchFamily="50" charset="0"/>
            </a:endParaRPr>
          </a:p>
          <a:p>
            <a:pPr algn="just">
              <a:buFont typeface="Wingdings" panose="05000000000000000000" pitchFamily="2" charset="2"/>
              <a:buChar char="Ø"/>
            </a:pPr>
            <a:r>
              <a:rPr lang="en-US" dirty="0" smtClean="0">
                <a:latin typeface="OCR A Extended" panose="02010509020102010303" pitchFamily="50" charset="0"/>
              </a:rPr>
              <a:t>While </a:t>
            </a:r>
            <a:r>
              <a:rPr lang="en-US" dirty="0">
                <a:latin typeface="OCR A Extended" panose="02010509020102010303" pitchFamily="50" charset="0"/>
              </a:rPr>
              <a:t>TLS is now used, the replacement security protocol is often still called SSL</a:t>
            </a:r>
            <a:r>
              <a:rPr lang="en-US" dirty="0" smtClean="0">
                <a:latin typeface="OCR A Extended" panose="02010509020102010303" pitchFamily="50" charset="0"/>
              </a:rPr>
              <a:t>.</a:t>
            </a:r>
            <a:endParaRPr lang="en-US" dirty="0">
              <a:latin typeface="OCR A Extended" panose="02010509020102010303" pitchFamily="50" charset="0"/>
            </a:endParaRPr>
          </a:p>
        </p:txBody>
      </p:sp>
      <p:sp>
        <p:nvSpPr>
          <p:cNvPr id="6" name="Slide Number Placeholder 5"/>
          <p:cNvSpPr>
            <a:spLocks noGrp="1"/>
          </p:cNvSpPr>
          <p:nvPr>
            <p:ph type="sldNum" sz="quarter" idx="10"/>
          </p:nvPr>
        </p:nvSpPr>
        <p:spPr/>
        <p:txBody>
          <a:bodyPr/>
          <a:lstStyle/>
          <a:p>
            <a:r>
              <a:rPr lang="en-US" dirty="0" smtClean="0"/>
              <a:t>PAGE </a:t>
            </a:r>
            <a:fld id="{4A9B5881-4007-4345-955A-79C2656F0C49}" type="slidenum">
              <a:rPr lang="en-US" smtClean="0"/>
              <a:pPr/>
              <a:t>84</a:t>
            </a:fld>
            <a:endParaRPr lang="en-US" dirty="0"/>
          </a:p>
        </p:txBody>
      </p:sp>
      <p:pic>
        <p:nvPicPr>
          <p:cNvPr id="7" name="Picture 6"/>
          <p:cNvPicPr>
            <a:picLocks noChangeAspect="1"/>
          </p:cNvPicPr>
          <p:nvPr/>
        </p:nvPicPr>
        <p:blipFill>
          <a:blip r:embed="rId2"/>
          <a:stretch>
            <a:fillRect/>
          </a:stretch>
        </p:blipFill>
        <p:spPr>
          <a:xfrm>
            <a:off x="10837334" y="-1724"/>
            <a:ext cx="1332089" cy="1332089"/>
          </a:xfrm>
          <a:prstGeom prst="rect">
            <a:avLst/>
          </a:prstGeom>
        </p:spPr>
      </p:pic>
    </p:spTree>
    <p:extLst>
      <p:ext uri="{BB962C8B-B14F-4D97-AF65-F5344CB8AC3E}">
        <p14:creationId xmlns:p14="http://schemas.microsoft.com/office/powerpoint/2010/main" val="753923346"/>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58AE6-56F6-44E8-8BBF-23277B1773E4}"/>
              </a:ext>
            </a:extLst>
          </p:cNvPr>
          <p:cNvSpPr>
            <a:spLocks noGrp="1"/>
          </p:cNvSpPr>
          <p:nvPr>
            <p:ph type="title"/>
          </p:nvPr>
        </p:nvSpPr>
        <p:spPr>
          <a:xfrm>
            <a:off x="0" y="1"/>
            <a:ext cx="12192000" cy="1347538"/>
          </a:xfrm>
        </p:spPr>
        <p:txBody>
          <a:bodyPr/>
          <a:lstStyle/>
          <a:p>
            <a:pPr algn="ctr"/>
            <a:r>
              <a:rPr lang="en-US" sz="4800" b="1" dirty="0" smtClean="0">
                <a:solidFill>
                  <a:schemeClr val="bg1"/>
                </a:solidFill>
                <a:latin typeface="OCR A Extended" panose="02010509020102010303" pitchFamily="50" charset="0"/>
              </a:rPr>
              <a:t>network protocols CONT...</a:t>
            </a:r>
            <a:endParaRPr lang="en-US" sz="4800" b="1" dirty="0">
              <a:solidFill>
                <a:schemeClr val="bg1"/>
              </a:solidFill>
              <a:latin typeface="OCR A Extended" panose="02010509020102010303" pitchFamily="50" charset="0"/>
            </a:endParaRPr>
          </a:p>
        </p:txBody>
      </p:sp>
      <p:sp>
        <p:nvSpPr>
          <p:cNvPr id="4" name="Content Placeholder 3">
            <a:extLst>
              <a:ext uri="{FF2B5EF4-FFF2-40B4-BE49-F238E27FC236}">
                <a16:creationId xmlns:a16="http://schemas.microsoft.com/office/drawing/2014/main" id="{8B863B31-6429-468C-9624-0D0BBDBACA62}"/>
              </a:ext>
            </a:extLst>
          </p:cNvPr>
          <p:cNvSpPr>
            <a:spLocks noGrp="1"/>
          </p:cNvSpPr>
          <p:nvPr>
            <p:ph idx="1"/>
          </p:nvPr>
        </p:nvSpPr>
        <p:spPr>
          <a:xfrm>
            <a:off x="0" y="1330365"/>
            <a:ext cx="12192000" cy="4799501"/>
          </a:xfrm>
        </p:spPr>
        <p:txBody>
          <a:bodyPr>
            <a:normAutofit fontScale="85000" lnSpcReduction="10000"/>
          </a:bodyPr>
          <a:lstStyle/>
          <a:p>
            <a:pPr marL="0" indent="0" algn="just">
              <a:buNone/>
            </a:pPr>
            <a:r>
              <a:rPr lang="en-US" b="1" dirty="0">
                <a:latin typeface="OCR A Extended" panose="02010509020102010303" pitchFamily="50" charset="0"/>
              </a:rPr>
              <a:t>Protocol </a:t>
            </a:r>
            <a:r>
              <a:rPr lang="en-US" b="1" dirty="0" smtClean="0">
                <a:latin typeface="OCR A Extended" panose="02010509020102010303" pitchFamily="50" charset="0"/>
              </a:rPr>
              <a:t>categories</a:t>
            </a:r>
            <a:endParaRPr lang="en-US" dirty="0">
              <a:latin typeface="OCR A Extended" panose="02010509020102010303" pitchFamily="50" charset="0"/>
            </a:endParaRPr>
          </a:p>
          <a:p>
            <a:pPr marL="0" indent="0" algn="just">
              <a:buNone/>
            </a:pPr>
            <a:r>
              <a:rPr lang="en-US" b="1" dirty="0" smtClean="0">
                <a:latin typeface="OCR A Extended" panose="02010509020102010303" pitchFamily="50" charset="0"/>
              </a:rPr>
              <a:t>Network </a:t>
            </a:r>
            <a:r>
              <a:rPr lang="en-US" b="1" dirty="0">
                <a:latin typeface="OCR A Extended" panose="02010509020102010303" pitchFamily="50" charset="0"/>
              </a:rPr>
              <a:t>security </a:t>
            </a:r>
            <a:r>
              <a:rPr lang="en-US" b="1" dirty="0" smtClean="0">
                <a:latin typeface="OCR A Extended" panose="02010509020102010303" pitchFamily="50" charset="0"/>
              </a:rPr>
              <a:t>protocols</a:t>
            </a:r>
          </a:p>
          <a:p>
            <a:pPr marL="0" indent="0" algn="just">
              <a:buNone/>
            </a:pPr>
            <a:endParaRPr lang="en-US" dirty="0">
              <a:latin typeface="OCR A Extended" panose="02010509020102010303" pitchFamily="50" charset="0"/>
            </a:endParaRPr>
          </a:p>
          <a:p>
            <a:pPr marL="0" indent="0" algn="just">
              <a:buNone/>
            </a:pPr>
            <a:r>
              <a:rPr lang="en-US" b="1" dirty="0" smtClean="0">
                <a:latin typeface="OCR A Extended" panose="02010509020102010303" pitchFamily="50" charset="0"/>
              </a:rPr>
              <a:t>Hypertext </a:t>
            </a:r>
            <a:r>
              <a:rPr lang="en-US" b="1" dirty="0">
                <a:latin typeface="OCR A Extended" panose="02010509020102010303" pitchFamily="50" charset="0"/>
              </a:rPr>
              <a:t>Transfer Protocol Secure (HTTPS): </a:t>
            </a:r>
            <a:endParaRPr lang="en-US" b="1" dirty="0" smtClean="0">
              <a:latin typeface="OCR A Extended" panose="02010509020102010303" pitchFamily="50" charset="0"/>
            </a:endParaRPr>
          </a:p>
          <a:p>
            <a:pPr algn="just">
              <a:buFont typeface="Wingdings" panose="05000000000000000000" pitchFamily="2" charset="2"/>
              <a:buChar char="Ø"/>
            </a:pPr>
            <a:r>
              <a:rPr lang="en-US" dirty="0" smtClean="0">
                <a:latin typeface="OCR A Extended" panose="02010509020102010303" pitchFamily="50" charset="0"/>
              </a:rPr>
              <a:t>HTTPS </a:t>
            </a:r>
            <a:r>
              <a:rPr lang="en-US" dirty="0">
                <a:latin typeface="OCR A Extended" panose="02010509020102010303" pitchFamily="50" charset="0"/>
              </a:rPr>
              <a:t>provides a more secure version of the standard HTTP protocol by using the TLS or SSL encryption standard</a:t>
            </a:r>
            <a:r>
              <a:rPr lang="en-US" dirty="0" smtClean="0">
                <a:latin typeface="OCR A Extended" panose="02010509020102010303" pitchFamily="50" charset="0"/>
              </a:rPr>
              <a:t>.</a:t>
            </a:r>
          </a:p>
          <a:p>
            <a:pPr algn="just">
              <a:buFont typeface="Wingdings" panose="05000000000000000000" pitchFamily="2" charset="2"/>
              <a:buChar char="Ø"/>
            </a:pPr>
            <a:endParaRPr lang="en-US" dirty="0" smtClean="0">
              <a:latin typeface="OCR A Extended" panose="02010509020102010303" pitchFamily="50" charset="0"/>
            </a:endParaRPr>
          </a:p>
          <a:p>
            <a:pPr algn="just">
              <a:buFont typeface="Wingdings" panose="05000000000000000000" pitchFamily="2" charset="2"/>
              <a:buChar char="Ø"/>
            </a:pPr>
            <a:r>
              <a:rPr lang="en-US" dirty="0" smtClean="0">
                <a:latin typeface="OCR A Extended" panose="02010509020102010303" pitchFamily="50" charset="0"/>
              </a:rPr>
              <a:t>This </a:t>
            </a:r>
            <a:r>
              <a:rPr lang="en-US" dirty="0">
                <a:latin typeface="OCR A Extended" panose="02010509020102010303" pitchFamily="50" charset="0"/>
              </a:rPr>
              <a:t>combination of protocols ensures that all data transmitted between the server and the web browser is encrypted and secure from eavesdropping or data packet sniffing</a:t>
            </a:r>
            <a:r>
              <a:rPr lang="en-US" dirty="0" smtClean="0">
                <a:latin typeface="OCR A Extended" panose="02010509020102010303" pitchFamily="50" charset="0"/>
              </a:rPr>
              <a:t>.</a:t>
            </a:r>
          </a:p>
          <a:p>
            <a:pPr marL="0" indent="0" algn="just">
              <a:buNone/>
            </a:pPr>
            <a:r>
              <a:rPr lang="en-US" dirty="0" smtClean="0">
                <a:latin typeface="OCR A Extended" panose="02010509020102010303" pitchFamily="50" charset="0"/>
              </a:rPr>
              <a:t> </a:t>
            </a:r>
          </a:p>
          <a:p>
            <a:pPr algn="just">
              <a:buFont typeface="Wingdings" panose="05000000000000000000" pitchFamily="2" charset="2"/>
              <a:buChar char="Ø"/>
            </a:pPr>
            <a:r>
              <a:rPr lang="en-US" dirty="0" smtClean="0">
                <a:latin typeface="OCR A Extended" panose="02010509020102010303" pitchFamily="50" charset="0"/>
              </a:rPr>
              <a:t>The </a:t>
            </a:r>
            <a:r>
              <a:rPr lang="en-US" dirty="0">
                <a:latin typeface="OCR A Extended" panose="02010509020102010303" pitchFamily="50" charset="0"/>
              </a:rPr>
              <a:t>same principle is applied to the POP, SMTP, and IMAP protocols listed previously to create secure versions known as POPS, SMTPS, and IMAPS</a:t>
            </a:r>
            <a:r>
              <a:rPr lang="en-US" dirty="0" smtClean="0">
                <a:latin typeface="OCR A Extended" panose="02010509020102010303" pitchFamily="50" charset="0"/>
              </a:rPr>
              <a:t>.</a:t>
            </a:r>
            <a:endParaRPr lang="en-US" dirty="0">
              <a:latin typeface="OCR A Extended" panose="02010509020102010303" pitchFamily="50" charset="0"/>
            </a:endParaRPr>
          </a:p>
        </p:txBody>
      </p:sp>
      <p:sp>
        <p:nvSpPr>
          <p:cNvPr id="6" name="Slide Number Placeholder 5"/>
          <p:cNvSpPr>
            <a:spLocks noGrp="1"/>
          </p:cNvSpPr>
          <p:nvPr>
            <p:ph type="sldNum" sz="quarter" idx="10"/>
          </p:nvPr>
        </p:nvSpPr>
        <p:spPr/>
        <p:txBody>
          <a:bodyPr/>
          <a:lstStyle/>
          <a:p>
            <a:r>
              <a:rPr lang="en-US" dirty="0" smtClean="0"/>
              <a:t>PAGE </a:t>
            </a:r>
            <a:fld id="{4A9B5881-4007-4345-955A-79C2656F0C49}" type="slidenum">
              <a:rPr lang="en-US" smtClean="0"/>
              <a:pPr/>
              <a:t>85</a:t>
            </a:fld>
            <a:endParaRPr lang="en-US" dirty="0"/>
          </a:p>
        </p:txBody>
      </p:sp>
      <p:pic>
        <p:nvPicPr>
          <p:cNvPr id="7" name="Picture 6"/>
          <p:cNvPicPr>
            <a:picLocks noChangeAspect="1"/>
          </p:cNvPicPr>
          <p:nvPr/>
        </p:nvPicPr>
        <p:blipFill>
          <a:blip r:embed="rId2"/>
          <a:stretch>
            <a:fillRect/>
          </a:stretch>
        </p:blipFill>
        <p:spPr>
          <a:xfrm>
            <a:off x="10837334" y="-1724"/>
            <a:ext cx="1332089" cy="1332089"/>
          </a:xfrm>
          <a:prstGeom prst="rect">
            <a:avLst/>
          </a:prstGeom>
        </p:spPr>
      </p:pic>
    </p:spTree>
    <p:extLst>
      <p:ext uri="{BB962C8B-B14F-4D97-AF65-F5344CB8AC3E}">
        <p14:creationId xmlns:p14="http://schemas.microsoft.com/office/powerpoint/2010/main" val="3238233012"/>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58AE6-56F6-44E8-8BBF-23277B1773E4}"/>
              </a:ext>
            </a:extLst>
          </p:cNvPr>
          <p:cNvSpPr>
            <a:spLocks noGrp="1"/>
          </p:cNvSpPr>
          <p:nvPr>
            <p:ph type="title"/>
          </p:nvPr>
        </p:nvSpPr>
        <p:spPr>
          <a:xfrm>
            <a:off x="0" y="1"/>
            <a:ext cx="12192000" cy="1347538"/>
          </a:xfrm>
        </p:spPr>
        <p:txBody>
          <a:bodyPr/>
          <a:lstStyle/>
          <a:p>
            <a:pPr algn="ctr"/>
            <a:r>
              <a:rPr lang="en-US" sz="4800" b="1" dirty="0" smtClean="0">
                <a:solidFill>
                  <a:schemeClr val="bg1"/>
                </a:solidFill>
                <a:latin typeface="OCR A Extended" panose="02010509020102010303" pitchFamily="50" charset="0"/>
              </a:rPr>
              <a:t>network protocols CONT...</a:t>
            </a:r>
            <a:endParaRPr lang="en-US" sz="4800" b="1" dirty="0">
              <a:solidFill>
                <a:schemeClr val="bg1"/>
              </a:solidFill>
              <a:latin typeface="OCR A Extended" panose="02010509020102010303" pitchFamily="50" charset="0"/>
            </a:endParaRPr>
          </a:p>
        </p:txBody>
      </p:sp>
      <p:sp>
        <p:nvSpPr>
          <p:cNvPr id="4" name="Content Placeholder 3">
            <a:extLst>
              <a:ext uri="{FF2B5EF4-FFF2-40B4-BE49-F238E27FC236}">
                <a16:creationId xmlns:a16="http://schemas.microsoft.com/office/drawing/2014/main" id="{8B863B31-6429-468C-9624-0D0BBDBACA62}"/>
              </a:ext>
            </a:extLst>
          </p:cNvPr>
          <p:cNvSpPr>
            <a:spLocks noGrp="1"/>
          </p:cNvSpPr>
          <p:nvPr>
            <p:ph idx="1"/>
          </p:nvPr>
        </p:nvSpPr>
        <p:spPr>
          <a:xfrm>
            <a:off x="0" y="1330365"/>
            <a:ext cx="12192000" cy="4799501"/>
          </a:xfrm>
        </p:spPr>
        <p:txBody>
          <a:bodyPr>
            <a:normAutofit/>
          </a:bodyPr>
          <a:lstStyle/>
          <a:p>
            <a:pPr marL="0" indent="0" algn="just">
              <a:buNone/>
            </a:pPr>
            <a:r>
              <a:rPr lang="en-US" b="1" dirty="0">
                <a:latin typeface="OCR A Extended" panose="02010509020102010303" pitchFamily="50" charset="0"/>
              </a:rPr>
              <a:t>Protocol </a:t>
            </a:r>
            <a:r>
              <a:rPr lang="en-US" b="1" dirty="0" smtClean="0">
                <a:latin typeface="OCR A Extended" panose="02010509020102010303" pitchFamily="50" charset="0"/>
              </a:rPr>
              <a:t>categories</a:t>
            </a:r>
            <a:endParaRPr lang="en-US" dirty="0">
              <a:latin typeface="OCR A Extended" panose="02010509020102010303" pitchFamily="50" charset="0"/>
            </a:endParaRPr>
          </a:p>
          <a:p>
            <a:pPr marL="0" indent="0" algn="just">
              <a:buNone/>
            </a:pPr>
            <a:r>
              <a:rPr lang="en-US" b="1" dirty="0" smtClean="0">
                <a:latin typeface="OCR A Extended" panose="02010509020102010303" pitchFamily="50" charset="0"/>
              </a:rPr>
              <a:t>Network </a:t>
            </a:r>
            <a:r>
              <a:rPr lang="en-US" b="1" dirty="0">
                <a:latin typeface="OCR A Extended" panose="02010509020102010303" pitchFamily="50" charset="0"/>
              </a:rPr>
              <a:t>security </a:t>
            </a:r>
            <a:r>
              <a:rPr lang="en-US" b="1" dirty="0" smtClean="0">
                <a:latin typeface="OCR A Extended" panose="02010509020102010303" pitchFamily="50" charset="0"/>
              </a:rPr>
              <a:t>protocols</a:t>
            </a:r>
          </a:p>
          <a:p>
            <a:pPr marL="0" indent="0" algn="just">
              <a:buNone/>
            </a:pPr>
            <a:endParaRPr lang="en-US" dirty="0">
              <a:latin typeface="OCR A Extended" panose="02010509020102010303" pitchFamily="50" charset="0"/>
            </a:endParaRPr>
          </a:p>
          <a:p>
            <a:pPr marL="0" indent="0" algn="just">
              <a:buNone/>
            </a:pPr>
            <a:r>
              <a:rPr lang="en-US" b="1" dirty="0" smtClean="0">
                <a:latin typeface="OCR A Extended" panose="02010509020102010303" pitchFamily="50" charset="0"/>
              </a:rPr>
              <a:t>Secure </a:t>
            </a:r>
            <a:r>
              <a:rPr lang="en-US" b="1" dirty="0">
                <a:latin typeface="OCR A Extended" panose="02010509020102010303" pitchFamily="50" charset="0"/>
              </a:rPr>
              <a:t>Shell (SSH): </a:t>
            </a:r>
            <a:endParaRPr lang="en-US" b="1" dirty="0" smtClean="0">
              <a:latin typeface="OCR A Extended" panose="02010509020102010303" pitchFamily="50" charset="0"/>
            </a:endParaRPr>
          </a:p>
          <a:p>
            <a:pPr algn="just">
              <a:buFont typeface="Wingdings" panose="05000000000000000000" pitchFamily="2" charset="2"/>
              <a:buChar char="Ø"/>
            </a:pPr>
            <a:r>
              <a:rPr lang="en-US" dirty="0" smtClean="0">
                <a:latin typeface="OCR A Extended" panose="02010509020102010303" pitchFamily="50" charset="0"/>
              </a:rPr>
              <a:t>SSH </a:t>
            </a:r>
            <a:r>
              <a:rPr lang="en-US" dirty="0">
                <a:latin typeface="OCR A Extended" panose="02010509020102010303" pitchFamily="50" charset="0"/>
              </a:rPr>
              <a:t>is a cryptographic network security protocol that provides a secure data connection across a network. </a:t>
            </a:r>
            <a:endParaRPr lang="en-US" dirty="0" smtClean="0">
              <a:latin typeface="OCR A Extended" panose="02010509020102010303" pitchFamily="50" charset="0"/>
            </a:endParaRPr>
          </a:p>
          <a:p>
            <a:pPr algn="just">
              <a:buFont typeface="Wingdings" panose="05000000000000000000" pitchFamily="2" charset="2"/>
              <a:buChar char="Ø"/>
            </a:pPr>
            <a:endParaRPr lang="en-US" dirty="0" smtClean="0">
              <a:latin typeface="OCR A Extended" panose="02010509020102010303" pitchFamily="50" charset="0"/>
            </a:endParaRPr>
          </a:p>
          <a:p>
            <a:pPr algn="just">
              <a:buFont typeface="Wingdings" panose="05000000000000000000" pitchFamily="2" charset="2"/>
              <a:buChar char="Ø"/>
            </a:pPr>
            <a:r>
              <a:rPr lang="en-US" dirty="0" smtClean="0">
                <a:latin typeface="OCR A Extended" panose="02010509020102010303" pitchFamily="50" charset="0"/>
              </a:rPr>
              <a:t>SSH </a:t>
            </a:r>
            <a:r>
              <a:rPr lang="en-US" dirty="0">
                <a:latin typeface="OCR A Extended" panose="02010509020102010303" pitchFamily="50" charset="0"/>
              </a:rPr>
              <a:t>is designed to support command-line execution of instructions, which includes remote authentication to </a:t>
            </a:r>
            <a:r>
              <a:rPr lang="en-US" dirty="0" smtClean="0">
                <a:latin typeface="OCR A Extended" panose="02010509020102010303" pitchFamily="50" charset="0"/>
              </a:rPr>
              <a:t>servers. FTP </a:t>
            </a:r>
            <a:r>
              <a:rPr lang="en-US" dirty="0">
                <a:latin typeface="OCR A Extended" panose="02010509020102010303" pitchFamily="50" charset="0"/>
              </a:rPr>
              <a:t>uses many of the SSH functions to provide a secure file transfer mechanism</a:t>
            </a:r>
            <a:r>
              <a:rPr lang="en-US" dirty="0" smtClean="0">
                <a:latin typeface="OCR A Extended" panose="02010509020102010303" pitchFamily="50" charset="0"/>
              </a:rPr>
              <a:t>.</a:t>
            </a:r>
            <a:endParaRPr lang="en-US" dirty="0">
              <a:latin typeface="OCR A Extended" panose="02010509020102010303" pitchFamily="50" charset="0"/>
            </a:endParaRPr>
          </a:p>
        </p:txBody>
      </p:sp>
      <p:sp>
        <p:nvSpPr>
          <p:cNvPr id="6" name="Slide Number Placeholder 5"/>
          <p:cNvSpPr>
            <a:spLocks noGrp="1"/>
          </p:cNvSpPr>
          <p:nvPr>
            <p:ph type="sldNum" sz="quarter" idx="10"/>
          </p:nvPr>
        </p:nvSpPr>
        <p:spPr/>
        <p:txBody>
          <a:bodyPr/>
          <a:lstStyle/>
          <a:p>
            <a:r>
              <a:rPr lang="en-US" dirty="0" smtClean="0"/>
              <a:t>PAGE </a:t>
            </a:r>
            <a:fld id="{4A9B5881-4007-4345-955A-79C2656F0C49}" type="slidenum">
              <a:rPr lang="en-US" smtClean="0"/>
              <a:pPr/>
              <a:t>86</a:t>
            </a:fld>
            <a:endParaRPr lang="en-US" dirty="0"/>
          </a:p>
        </p:txBody>
      </p:sp>
      <p:pic>
        <p:nvPicPr>
          <p:cNvPr id="7" name="Picture 6"/>
          <p:cNvPicPr>
            <a:picLocks noChangeAspect="1"/>
          </p:cNvPicPr>
          <p:nvPr/>
        </p:nvPicPr>
        <p:blipFill>
          <a:blip r:embed="rId2"/>
          <a:stretch>
            <a:fillRect/>
          </a:stretch>
        </p:blipFill>
        <p:spPr>
          <a:xfrm>
            <a:off x="10837334" y="-1724"/>
            <a:ext cx="1332089" cy="1332089"/>
          </a:xfrm>
          <a:prstGeom prst="rect">
            <a:avLst/>
          </a:prstGeom>
        </p:spPr>
      </p:pic>
    </p:spTree>
    <p:extLst>
      <p:ext uri="{BB962C8B-B14F-4D97-AF65-F5344CB8AC3E}">
        <p14:creationId xmlns:p14="http://schemas.microsoft.com/office/powerpoint/2010/main" val="1710704873"/>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58AE6-56F6-44E8-8BBF-23277B1773E4}"/>
              </a:ext>
            </a:extLst>
          </p:cNvPr>
          <p:cNvSpPr>
            <a:spLocks noGrp="1"/>
          </p:cNvSpPr>
          <p:nvPr>
            <p:ph type="title"/>
          </p:nvPr>
        </p:nvSpPr>
        <p:spPr>
          <a:xfrm>
            <a:off x="0" y="1"/>
            <a:ext cx="12192000" cy="1347538"/>
          </a:xfrm>
        </p:spPr>
        <p:txBody>
          <a:bodyPr/>
          <a:lstStyle/>
          <a:p>
            <a:pPr algn="ctr"/>
            <a:r>
              <a:rPr lang="en-US" sz="4800" b="1" dirty="0" smtClean="0">
                <a:solidFill>
                  <a:schemeClr val="bg1"/>
                </a:solidFill>
                <a:latin typeface="OCR A Extended" panose="02010509020102010303" pitchFamily="50" charset="0"/>
              </a:rPr>
              <a:t>network protocols CONT...</a:t>
            </a:r>
            <a:endParaRPr lang="en-US" sz="4800" b="1" dirty="0">
              <a:solidFill>
                <a:schemeClr val="bg1"/>
              </a:solidFill>
              <a:latin typeface="OCR A Extended" panose="02010509020102010303" pitchFamily="50" charset="0"/>
            </a:endParaRPr>
          </a:p>
        </p:txBody>
      </p:sp>
      <p:sp>
        <p:nvSpPr>
          <p:cNvPr id="4" name="Content Placeholder 3">
            <a:extLst>
              <a:ext uri="{FF2B5EF4-FFF2-40B4-BE49-F238E27FC236}">
                <a16:creationId xmlns:a16="http://schemas.microsoft.com/office/drawing/2014/main" id="{8B863B31-6429-468C-9624-0D0BBDBACA62}"/>
              </a:ext>
            </a:extLst>
          </p:cNvPr>
          <p:cNvSpPr>
            <a:spLocks noGrp="1"/>
          </p:cNvSpPr>
          <p:nvPr>
            <p:ph idx="1"/>
          </p:nvPr>
        </p:nvSpPr>
        <p:spPr>
          <a:xfrm>
            <a:off x="0" y="1330365"/>
            <a:ext cx="12192000" cy="4799501"/>
          </a:xfrm>
        </p:spPr>
        <p:txBody>
          <a:bodyPr>
            <a:normAutofit/>
          </a:bodyPr>
          <a:lstStyle/>
          <a:p>
            <a:pPr marL="0" indent="0" algn="just">
              <a:buNone/>
            </a:pPr>
            <a:r>
              <a:rPr lang="en-US" b="1" dirty="0">
                <a:latin typeface="OCR A Extended" panose="02010509020102010303" pitchFamily="50" charset="0"/>
              </a:rPr>
              <a:t>Protocol </a:t>
            </a:r>
            <a:r>
              <a:rPr lang="en-US" b="1" dirty="0" smtClean="0">
                <a:latin typeface="OCR A Extended" panose="02010509020102010303" pitchFamily="50" charset="0"/>
              </a:rPr>
              <a:t>categories</a:t>
            </a:r>
            <a:endParaRPr lang="en-US" dirty="0">
              <a:latin typeface="OCR A Extended" panose="02010509020102010303" pitchFamily="50" charset="0"/>
            </a:endParaRPr>
          </a:p>
          <a:p>
            <a:pPr marL="0" indent="0" algn="just">
              <a:buNone/>
            </a:pPr>
            <a:r>
              <a:rPr lang="en-US" b="1" dirty="0" smtClean="0">
                <a:latin typeface="OCR A Extended" panose="02010509020102010303" pitchFamily="50" charset="0"/>
              </a:rPr>
              <a:t>Network </a:t>
            </a:r>
            <a:r>
              <a:rPr lang="en-US" b="1" dirty="0">
                <a:latin typeface="OCR A Extended" panose="02010509020102010303" pitchFamily="50" charset="0"/>
              </a:rPr>
              <a:t>security </a:t>
            </a:r>
            <a:r>
              <a:rPr lang="en-US" b="1" dirty="0" smtClean="0">
                <a:latin typeface="OCR A Extended" panose="02010509020102010303" pitchFamily="50" charset="0"/>
              </a:rPr>
              <a:t>protocols</a:t>
            </a:r>
          </a:p>
          <a:p>
            <a:pPr marL="0" indent="0" algn="just">
              <a:buNone/>
            </a:pPr>
            <a:endParaRPr lang="en-US" dirty="0">
              <a:latin typeface="OCR A Extended" panose="02010509020102010303" pitchFamily="50" charset="0"/>
            </a:endParaRPr>
          </a:p>
          <a:p>
            <a:pPr marL="0" indent="0" algn="just">
              <a:buNone/>
            </a:pPr>
            <a:r>
              <a:rPr lang="en-US" b="1" dirty="0" smtClean="0">
                <a:latin typeface="OCR A Extended" panose="02010509020102010303" pitchFamily="50" charset="0"/>
              </a:rPr>
              <a:t>Kerberos</a:t>
            </a:r>
            <a:r>
              <a:rPr lang="en-US" b="1" dirty="0">
                <a:latin typeface="OCR A Extended" panose="02010509020102010303" pitchFamily="50" charset="0"/>
              </a:rPr>
              <a:t>: </a:t>
            </a:r>
            <a:endParaRPr lang="en-US" b="1" dirty="0" smtClean="0">
              <a:latin typeface="OCR A Extended" panose="02010509020102010303" pitchFamily="50" charset="0"/>
            </a:endParaRPr>
          </a:p>
          <a:p>
            <a:pPr algn="just">
              <a:buFont typeface="Wingdings" panose="05000000000000000000" pitchFamily="2" charset="2"/>
              <a:buChar char="Ø"/>
            </a:pPr>
            <a:r>
              <a:rPr lang="en-US" dirty="0" smtClean="0">
                <a:latin typeface="OCR A Extended" panose="02010509020102010303" pitchFamily="50" charset="0"/>
              </a:rPr>
              <a:t>This </a:t>
            </a:r>
            <a:r>
              <a:rPr lang="en-US" dirty="0">
                <a:latin typeface="OCR A Extended" panose="02010509020102010303" pitchFamily="50" charset="0"/>
              </a:rPr>
              <a:t>validation protocol provides a robust authentication for client-server-based applications through secret-key cryptography. </a:t>
            </a:r>
            <a:endParaRPr lang="en-US" dirty="0" smtClean="0">
              <a:latin typeface="OCR A Extended" panose="02010509020102010303" pitchFamily="50" charset="0"/>
            </a:endParaRPr>
          </a:p>
          <a:p>
            <a:pPr algn="just">
              <a:buFont typeface="Wingdings" panose="05000000000000000000" pitchFamily="2" charset="2"/>
              <a:buChar char="Ø"/>
            </a:pPr>
            <a:endParaRPr lang="en-US" dirty="0">
              <a:latin typeface="OCR A Extended" panose="02010509020102010303" pitchFamily="50" charset="0"/>
            </a:endParaRPr>
          </a:p>
          <a:p>
            <a:pPr algn="just">
              <a:buFont typeface="Wingdings" panose="05000000000000000000" pitchFamily="2" charset="2"/>
              <a:buChar char="Ø"/>
            </a:pPr>
            <a:r>
              <a:rPr lang="en-US" dirty="0" smtClean="0">
                <a:latin typeface="OCR A Extended" panose="02010509020102010303" pitchFamily="50" charset="0"/>
              </a:rPr>
              <a:t>Kerberos </a:t>
            </a:r>
            <a:r>
              <a:rPr lang="en-US" dirty="0">
                <a:latin typeface="OCR A Extended" panose="02010509020102010303" pitchFamily="50" charset="0"/>
              </a:rPr>
              <a:t>assumes that all endpoints in the network are insecure. It enforces strong encryption for all communications and data at all times.</a:t>
            </a:r>
          </a:p>
        </p:txBody>
      </p:sp>
      <p:sp>
        <p:nvSpPr>
          <p:cNvPr id="6" name="Slide Number Placeholder 5"/>
          <p:cNvSpPr>
            <a:spLocks noGrp="1"/>
          </p:cNvSpPr>
          <p:nvPr>
            <p:ph type="sldNum" sz="quarter" idx="10"/>
          </p:nvPr>
        </p:nvSpPr>
        <p:spPr/>
        <p:txBody>
          <a:bodyPr/>
          <a:lstStyle/>
          <a:p>
            <a:r>
              <a:rPr lang="en-US" dirty="0" smtClean="0"/>
              <a:t>PAGE </a:t>
            </a:r>
            <a:fld id="{4A9B5881-4007-4345-955A-79C2656F0C49}" type="slidenum">
              <a:rPr lang="en-US" smtClean="0"/>
              <a:pPr/>
              <a:t>87</a:t>
            </a:fld>
            <a:endParaRPr lang="en-US" dirty="0"/>
          </a:p>
        </p:txBody>
      </p:sp>
      <p:pic>
        <p:nvPicPr>
          <p:cNvPr id="7" name="Picture 6"/>
          <p:cNvPicPr>
            <a:picLocks noChangeAspect="1"/>
          </p:cNvPicPr>
          <p:nvPr/>
        </p:nvPicPr>
        <p:blipFill>
          <a:blip r:embed="rId2"/>
          <a:stretch>
            <a:fillRect/>
          </a:stretch>
        </p:blipFill>
        <p:spPr>
          <a:xfrm>
            <a:off x="10837334" y="-1724"/>
            <a:ext cx="1332089" cy="1332089"/>
          </a:xfrm>
          <a:prstGeom prst="rect">
            <a:avLst/>
          </a:prstGeom>
        </p:spPr>
      </p:pic>
    </p:spTree>
    <p:extLst>
      <p:ext uri="{BB962C8B-B14F-4D97-AF65-F5344CB8AC3E}">
        <p14:creationId xmlns:p14="http://schemas.microsoft.com/office/powerpoint/2010/main" val="555830119"/>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58AE6-56F6-44E8-8BBF-23277B1773E4}"/>
              </a:ext>
            </a:extLst>
          </p:cNvPr>
          <p:cNvSpPr>
            <a:spLocks noGrp="1"/>
          </p:cNvSpPr>
          <p:nvPr>
            <p:ph type="title"/>
          </p:nvPr>
        </p:nvSpPr>
        <p:spPr>
          <a:xfrm>
            <a:off x="0" y="1"/>
            <a:ext cx="12192000" cy="1347538"/>
          </a:xfrm>
        </p:spPr>
        <p:txBody>
          <a:bodyPr/>
          <a:lstStyle/>
          <a:p>
            <a:pPr algn="ctr"/>
            <a:r>
              <a:rPr lang="en-US" sz="4800" b="1" dirty="0" smtClean="0">
                <a:solidFill>
                  <a:schemeClr val="bg1"/>
                </a:solidFill>
                <a:latin typeface="OCR A Extended" panose="02010509020102010303" pitchFamily="50" charset="0"/>
              </a:rPr>
              <a:t>network protocols CONT...</a:t>
            </a:r>
            <a:endParaRPr lang="en-US" sz="4800" b="1" dirty="0">
              <a:solidFill>
                <a:schemeClr val="bg1"/>
              </a:solidFill>
              <a:latin typeface="OCR A Extended" panose="02010509020102010303" pitchFamily="50" charset="0"/>
            </a:endParaRPr>
          </a:p>
        </p:txBody>
      </p:sp>
      <p:sp>
        <p:nvSpPr>
          <p:cNvPr id="4" name="Content Placeholder 3">
            <a:extLst>
              <a:ext uri="{FF2B5EF4-FFF2-40B4-BE49-F238E27FC236}">
                <a16:creationId xmlns:a16="http://schemas.microsoft.com/office/drawing/2014/main" id="{8B863B31-6429-468C-9624-0D0BBDBACA62}"/>
              </a:ext>
            </a:extLst>
          </p:cNvPr>
          <p:cNvSpPr>
            <a:spLocks noGrp="1"/>
          </p:cNvSpPr>
          <p:nvPr>
            <p:ph idx="1"/>
          </p:nvPr>
        </p:nvSpPr>
        <p:spPr>
          <a:xfrm>
            <a:off x="0" y="1330365"/>
            <a:ext cx="12192000" cy="4810791"/>
          </a:xfrm>
        </p:spPr>
        <p:txBody>
          <a:bodyPr>
            <a:normAutofit/>
          </a:bodyPr>
          <a:lstStyle/>
          <a:p>
            <a:pPr marL="0" indent="0" algn="just">
              <a:buNone/>
            </a:pPr>
            <a:r>
              <a:rPr lang="en-US" b="1" dirty="0">
                <a:latin typeface="OCR A Extended" panose="02010509020102010303" pitchFamily="50" charset="0"/>
              </a:rPr>
              <a:t>Protocol </a:t>
            </a:r>
            <a:r>
              <a:rPr lang="en-US" b="1" dirty="0" smtClean="0">
                <a:latin typeface="OCR A Extended" panose="02010509020102010303" pitchFamily="50" charset="0"/>
              </a:rPr>
              <a:t>categories</a:t>
            </a:r>
            <a:endParaRPr lang="en-US" dirty="0">
              <a:latin typeface="OCR A Extended" panose="02010509020102010303" pitchFamily="50" charset="0"/>
            </a:endParaRPr>
          </a:p>
          <a:p>
            <a:pPr marL="0" indent="0" algn="just">
              <a:buNone/>
            </a:pPr>
            <a:r>
              <a:rPr lang="en-US" b="1" dirty="0" smtClean="0">
                <a:latin typeface="OCR A Extended" panose="02010509020102010303" pitchFamily="50" charset="0"/>
              </a:rPr>
              <a:t>Network </a:t>
            </a:r>
            <a:r>
              <a:rPr lang="en-US" b="1" dirty="0">
                <a:latin typeface="OCR A Extended" panose="02010509020102010303" pitchFamily="50" charset="0"/>
              </a:rPr>
              <a:t>management protocols</a:t>
            </a:r>
          </a:p>
          <a:p>
            <a:pPr algn="just">
              <a:buFont typeface="Wingdings" panose="05000000000000000000" pitchFamily="2" charset="2"/>
              <a:buChar char="Ø"/>
            </a:pPr>
            <a:r>
              <a:rPr lang="en-US" dirty="0">
                <a:latin typeface="OCR A Extended" panose="02010509020102010303" pitchFamily="50" charset="0"/>
              </a:rPr>
              <a:t>In your network, it's perfectly acceptable to have multiple different protocols running concurrently. </a:t>
            </a:r>
            <a:r>
              <a:rPr lang="en-US" dirty="0" smtClean="0">
                <a:latin typeface="OCR A Extended" panose="02010509020102010303" pitchFamily="50" charset="0"/>
              </a:rPr>
              <a:t>The </a:t>
            </a:r>
            <a:r>
              <a:rPr lang="en-US" dirty="0">
                <a:latin typeface="OCR A Extended" panose="02010509020102010303" pitchFamily="50" charset="0"/>
              </a:rPr>
              <a:t>focus of this type of protocol is the sustainability of the network by looking at faults and performance.</a:t>
            </a:r>
          </a:p>
          <a:p>
            <a:pPr algn="just">
              <a:buFont typeface="Wingdings" panose="05000000000000000000" pitchFamily="2" charset="2"/>
              <a:buChar char="Ø"/>
            </a:pPr>
            <a:endParaRPr lang="en-US" dirty="0">
              <a:latin typeface="OCR A Extended" panose="02010509020102010303" pitchFamily="50" charset="0"/>
            </a:endParaRPr>
          </a:p>
          <a:p>
            <a:pPr algn="just">
              <a:buFont typeface="Wingdings" panose="05000000000000000000" pitchFamily="2" charset="2"/>
              <a:buChar char="Ø"/>
            </a:pPr>
            <a:r>
              <a:rPr lang="en-US" dirty="0">
                <a:latin typeface="OCR A Extended" panose="02010509020102010303" pitchFamily="50" charset="0"/>
              </a:rPr>
              <a:t>Network administrators need to monitor their networks and any devices attached to them. Each device in your network exposes some indicators about the state and health of the device. These indicators are requested by the network administrator tool and can be used for monitoring and reporting.</a:t>
            </a:r>
          </a:p>
        </p:txBody>
      </p:sp>
      <p:sp>
        <p:nvSpPr>
          <p:cNvPr id="6" name="Slide Number Placeholder 5"/>
          <p:cNvSpPr>
            <a:spLocks noGrp="1"/>
          </p:cNvSpPr>
          <p:nvPr>
            <p:ph type="sldNum" sz="quarter" idx="10"/>
          </p:nvPr>
        </p:nvSpPr>
        <p:spPr/>
        <p:txBody>
          <a:bodyPr/>
          <a:lstStyle/>
          <a:p>
            <a:r>
              <a:rPr lang="en-US" dirty="0" smtClean="0"/>
              <a:t>PAGE </a:t>
            </a:r>
            <a:fld id="{4A9B5881-4007-4345-955A-79C2656F0C49}" type="slidenum">
              <a:rPr lang="en-US" smtClean="0"/>
              <a:pPr/>
              <a:t>88</a:t>
            </a:fld>
            <a:endParaRPr lang="en-US" dirty="0"/>
          </a:p>
        </p:txBody>
      </p:sp>
      <p:pic>
        <p:nvPicPr>
          <p:cNvPr id="7" name="Picture 6"/>
          <p:cNvPicPr>
            <a:picLocks noChangeAspect="1"/>
          </p:cNvPicPr>
          <p:nvPr/>
        </p:nvPicPr>
        <p:blipFill>
          <a:blip r:embed="rId2"/>
          <a:stretch>
            <a:fillRect/>
          </a:stretch>
        </p:blipFill>
        <p:spPr>
          <a:xfrm>
            <a:off x="10837334" y="-1724"/>
            <a:ext cx="1332089" cy="1332089"/>
          </a:xfrm>
          <a:prstGeom prst="rect">
            <a:avLst/>
          </a:prstGeom>
        </p:spPr>
      </p:pic>
    </p:spTree>
    <p:extLst>
      <p:ext uri="{BB962C8B-B14F-4D97-AF65-F5344CB8AC3E}">
        <p14:creationId xmlns:p14="http://schemas.microsoft.com/office/powerpoint/2010/main" val="1535711985"/>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58AE6-56F6-44E8-8BBF-23277B1773E4}"/>
              </a:ext>
            </a:extLst>
          </p:cNvPr>
          <p:cNvSpPr>
            <a:spLocks noGrp="1"/>
          </p:cNvSpPr>
          <p:nvPr>
            <p:ph type="title"/>
          </p:nvPr>
        </p:nvSpPr>
        <p:spPr>
          <a:xfrm>
            <a:off x="0" y="1"/>
            <a:ext cx="12192000" cy="1347538"/>
          </a:xfrm>
        </p:spPr>
        <p:txBody>
          <a:bodyPr/>
          <a:lstStyle/>
          <a:p>
            <a:pPr algn="ctr"/>
            <a:r>
              <a:rPr lang="en-US" sz="4800" b="1" dirty="0" smtClean="0">
                <a:solidFill>
                  <a:schemeClr val="bg1"/>
                </a:solidFill>
                <a:latin typeface="OCR A Extended" panose="02010509020102010303" pitchFamily="50" charset="0"/>
              </a:rPr>
              <a:t>network protocols CONT...</a:t>
            </a:r>
            <a:endParaRPr lang="en-US" sz="4800" b="1" dirty="0">
              <a:solidFill>
                <a:schemeClr val="bg1"/>
              </a:solidFill>
              <a:latin typeface="OCR A Extended" panose="02010509020102010303" pitchFamily="50" charset="0"/>
            </a:endParaRPr>
          </a:p>
        </p:txBody>
      </p:sp>
      <p:sp>
        <p:nvSpPr>
          <p:cNvPr id="4" name="Content Placeholder 3">
            <a:extLst>
              <a:ext uri="{FF2B5EF4-FFF2-40B4-BE49-F238E27FC236}">
                <a16:creationId xmlns:a16="http://schemas.microsoft.com/office/drawing/2014/main" id="{8B863B31-6429-468C-9624-0D0BBDBACA62}"/>
              </a:ext>
            </a:extLst>
          </p:cNvPr>
          <p:cNvSpPr>
            <a:spLocks noGrp="1"/>
          </p:cNvSpPr>
          <p:nvPr>
            <p:ph idx="1"/>
          </p:nvPr>
        </p:nvSpPr>
        <p:spPr>
          <a:xfrm>
            <a:off x="0" y="1330365"/>
            <a:ext cx="12192000" cy="4810791"/>
          </a:xfrm>
        </p:spPr>
        <p:txBody>
          <a:bodyPr>
            <a:normAutofit/>
          </a:bodyPr>
          <a:lstStyle/>
          <a:p>
            <a:pPr marL="0" indent="0" algn="just">
              <a:buNone/>
            </a:pPr>
            <a:r>
              <a:rPr lang="en-US" b="1" dirty="0">
                <a:latin typeface="OCR A Extended" panose="02010509020102010303" pitchFamily="50" charset="0"/>
              </a:rPr>
              <a:t>Protocol </a:t>
            </a:r>
            <a:r>
              <a:rPr lang="en-US" b="1" dirty="0" smtClean="0">
                <a:latin typeface="OCR A Extended" panose="02010509020102010303" pitchFamily="50" charset="0"/>
              </a:rPr>
              <a:t>categories</a:t>
            </a:r>
            <a:endParaRPr lang="en-US" dirty="0">
              <a:latin typeface="OCR A Extended" panose="02010509020102010303" pitchFamily="50" charset="0"/>
            </a:endParaRPr>
          </a:p>
          <a:p>
            <a:pPr marL="0" indent="0" algn="just">
              <a:buNone/>
            </a:pPr>
            <a:r>
              <a:rPr lang="en-US" b="1" dirty="0" smtClean="0">
                <a:latin typeface="OCR A Extended" panose="02010509020102010303" pitchFamily="50" charset="0"/>
              </a:rPr>
              <a:t>Network </a:t>
            </a:r>
            <a:r>
              <a:rPr lang="en-US" b="1" dirty="0">
                <a:latin typeface="OCR A Extended" panose="02010509020102010303" pitchFamily="50" charset="0"/>
              </a:rPr>
              <a:t>management </a:t>
            </a:r>
            <a:r>
              <a:rPr lang="en-US" b="1" dirty="0" smtClean="0">
                <a:latin typeface="OCR A Extended" panose="02010509020102010303" pitchFamily="50" charset="0"/>
              </a:rPr>
              <a:t>protocols</a:t>
            </a:r>
          </a:p>
          <a:p>
            <a:pPr marL="0" indent="0" algn="just">
              <a:buNone/>
            </a:pPr>
            <a:endParaRPr lang="en-US" b="1" dirty="0">
              <a:latin typeface="OCR A Extended" panose="02010509020102010303" pitchFamily="50" charset="0"/>
            </a:endParaRPr>
          </a:p>
          <a:p>
            <a:pPr marL="0" indent="0" algn="just">
              <a:buNone/>
            </a:pPr>
            <a:r>
              <a:rPr lang="en-US" dirty="0" smtClean="0">
                <a:latin typeface="OCR A Extended" panose="02010509020102010303" pitchFamily="50" charset="0"/>
              </a:rPr>
              <a:t>There are two </a:t>
            </a:r>
            <a:r>
              <a:rPr lang="en-US" dirty="0">
                <a:latin typeface="OCR A Extended" panose="02010509020102010303" pitchFamily="50" charset="0"/>
              </a:rPr>
              <a:t>network management protocols are available</a:t>
            </a:r>
            <a:r>
              <a:rPr lang="en-US" dirty="0" smtClean="0">
                <a:latin typeface="OCR A Extended" panose="02010509020102010303" pitchFamily="50" charset="0"/>
              </a:rPr>
              <a:t>:</a:t>
            </a:r>
            <a:endParaRPr lang="en-US" dirty="0">
              <a:latin typeface="OCR A Extended" panose="02010509020102010303" pitchFamily="50" charset="0"/>
            </a:endParaRPr>
          </a:p>
          <a:p>
            <a:pPr lvl="1" algn="just">
              <a:buFont typeface="Wingdings" panose="05000000000000000000" pitchFamily="2" charset="2"/>
              <a:buChar char="Ø"/>
            </a:pPr>
            <a:r>
              <a:rPr lang="en-US" b="1" dirty="0">
                <a:latin typeface="OCR A Extended" panose="02010509020102010303" pitchFamily="50" charset="0"/>
              </a:rPr>
              <a:t>Simple Network Management Protocol (SNMP</a:t>
            </a:r>
            <a:r>
              <a:rPr lang="en-US" b="1" dirty="0" smtClean="0">
                <a:latin typeface="OCR A Extended" panose="02010509020102010303" pitchFamily="50" charset="0"/>
              </a:rPr>
              <a:t>)</a:t>
            </a:r>
            <a:endParaRPr lang="en-US" b="1" dirty="0">
              <a:latin typeface="OCR A Extended" panose="02010509020102010303" pitchFamily="50" charset="0"/>
            </a:endParaRPr>
          </a:p>
          <a:p>
            <a:pPr lvl="1" algn="just">
              <a:buFont typeface="Wingdings" panose="05000000000000000000" pitchFamily="2" charset="2"/>
              <a:buChar char="Ø"/>
            </a:pPr>
            <a:r>
              <a:rPr lang="en-US" b="1" dirty="0">
                <a:latin typeface="OCR A Extended" panose="02010509020102010303" pitchFamily="50" charset="0"/>
              </a:rPr>
              <a:t>Internet Control Message Protocol (ICMP</a:t>
            </a:r>
            <a:r>
              <a:rPr lang="en-US" b="1" dirty="0" smtClean="0">
                <a:latin typeface="OCR A Extended" panose="02010509020102010303" pitchFamily="50" charset="0"/>
              </a:rPr>
              <a:t>)</a:t>
            </a:r>
            <a:endParaRPr lang="en-US" b="1" dirty="0">
              <a:latin typeface="OCR A Extended" panose="02010509020102010303" pitchFamily="50" charset="0"/>
            </a:endParaRPr>
          </a:p>
        </p:txBody>
      </p:sp>
      <p:sp>
        <p:nvSpPr>
          <p:cNvPr id="6" name="Slide Number Placeholder 5"/>
          <p:cNvSpPr>
            <a:spLocks noGrp="1"/>
          </p:cNvSpPr>
          <p:nvPr>
            <p:ph type="sldNum" sz="quarter" idx="10"/>
          </p:nvPr>
        </p:nvSpPr>
        <p:spPr/>
        <p:txBody>
          <a:bodyPr/>
          <a:lstStyle/>
          <a:p>
            <a:r>
              <a:rPr lang="en-US" dirty="0" smtClean="0"/>
              <a:t>PAGE </a:t>
            </a:r>
            <a:fld id="{4A9B5881-4007-4345-955A-79C2656F0C49}" type="slidenum">
              <a:rPr lang="en-US" smtClean="0"/>
              <a:pPr/>
              <a:t>89</a:t>
            </a:fld>
            <a:endParaRPr lang="en-US" dirty="0"/>
          </a:p>
        </p:txBody>
      </p:sp>
      <p:pic>
        <p:nvPicPr>
          <p:cNvPr id="7" name="Picture 6"/>
          <p:cNvPicPr>
            <a:picLocks noChangeAspect="1"/>
          </p:cNvPicPr>
          <p:nvPr/>
        </p:nvPicPr>
        <p:blipFill>
          <a:blip r:embed="rId2"/>
          <a:stretch>
            <a:fillRect/>
          </a:stretch>
        </p:blipFill>
        <p:spPr>
          <a:xfrm>
            <a:off x="10837334" y="-1724"/>
            <a:ext cx="1332089" cy="1332089"/>
          </a:xfrm>
          <a:prstGeom prst="rect">
            <a:avLst/>
          </a:prstGeom>
        </p:spPr>
      </p:pic>
    </p:spTree>
    <p:extLst>
      <p:ext uri="{BB962C8B-B14F-4D97-AF65-F5344CB8AC3E}">
        <p14:creationId xmlns:p14="http://schemas.microsoft.com/office/powerpoint/2010/main" val="162348344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58AE6-56F6-44E8-8BBF-23277B1773E4}"/>
              </a:ext>
            </a:extLst>
          </p:cNvPr>
          <p:cNvSpPr>
            <a:spLocks noGrp="1"/>
          </p:cNvSpPr>
          <p:nvPr>
            <p:ph type="title"/>
          </p:nvPr>
        </p:nvSpPr>
        <p:spPr>
          <a:xfrm>
            <a:off x="0" y="0"/>
            <a:ext cx="12192000" cy="1042506"/>
          </a:xfrm>
        </p:spPr>
        <p:txBody>
          <a:bodyPr/>
          <a:lstStyle/>
          <a:p>
            <a:pPr algn="ctr"/>
            <a:r>
              <a:rPr lang="en-US" sz="4800" b="1" dirty="0" smtClean="0">
                <a:solidFill>
                  <a:schemeClr val="bg1"/>
                </a:solidFill>
                <a:latin typeface="OCR A Extended" panose="02010509020102010303" pitchFamily="50" charset="0"/>
              </a:rPr>
              <a:t>Network TYPES CONT…</a:t>
            </a:r>
            <a:endParaRPr lang="en-US" sz="4800" b="1" dirty="0">
              <a:solidFill>
                <a:schemeClr val="bg1"/>
              </a:solidFill>
              <a:latin typeface="OCR A Extended" panose="02010509020102010303" pitchFamily="50" charset="0"/>
            </a:endParaRPr>
          </a:p>
        </p:txBody>
      </p:sp>
      <p:sp>
        <p:nvSpPr>
          <p:cNvPr id="4" name="Content Placeholder 3">
            <a:extLst>
              <a:ext uri="{FF2B5EF4-FFF2-40B4-BE49-F238E27FC236}">
                <a16:creationId xmlns:a16="http://schemas.microsoft.com/office/drawing/2014/main" id="{8B863B31-6429-468C-9624-0D0BBDBACA62}"/>
              </a:ext>
            </a:extLst>
          </p:cNvPr>
          <p:cNvSpPr>
            <a:spLocks noGrp="1"/>
          </p:cNvSpPr>
          <p:nvPr>
            <p:ph idx="1"/>
          </p:nvPr>
        </p:nvSpPr>
        <p:spPr>
          <a:xfrm>
            <a:off x="0" y="1042505"/>
            <a:ext cx="12192000" cy="5087361"/>
          </a:xfrm>
        </p:spPr>
        <p:txBody>
          <a:bodyPr>
            <a:normAutofit/>
          </a:bodyPr>
          <a:lstStyle/>
          <a:p>
            <a:pPr marL="0" indent="0" algn="just">
              <a:buNone/>
            </a:pPr>
            <a:r>
              <a:rPr lang="en-US" b="1" dirty="0" smtClean="0">
                <a:latin typeface="OCR A Extended" panose="02010509020102010303" pitchFamily="50" charset="0"/>
              </a:rPr>
              <a:t>Personal </a:t>
            </a:r>
            <a:r>
              <a:rPr lang="en-US" b="1" dirty="0">
                <a:latin typeface="OCR A Extended" panose="02010509020102010303" pitchFamily="50" charset="0"/>
              </a:rPr>
              <a:t>area network?</a:t>
            </a:r>
          </a:p>
          <a:p>
            <a:pPr algn="just">
              <a:buFont typeface="Wingdings" panose="05000000000000000000" pitchFamily="2" charset="2"/>
              <a:buChar char="Ø"/>
            </a:pPr>
            <a:r>
              <a:rPr lang="en-US" dirty="0">
                <a:latin typeface="OCR A Extended" panose="02010509020102010303" pitchFamily="50" charset="0"/>
              </a:rPr>
              <a:t>A personal area network (PAN) provides networking needs around an individual. </a:t>
            </a:r>
            <a:endParaRPr lang="en-US" dirty="0" smtClean="0">
              <a:latin typeface="OCR A Extended" panose="02010509020102010303" pitchFamily="50" charset="0"/>
            </a:endParaRPr>
          </a:p>
          <a:p>
            <a:pPr algn="just">
              <a:buFont typeface="Wingdings" panose="05000000000000000000" pitchFamily="2" charset="2"/>
              <a:buChar char="Ø"/>
            </a:pPr>
            <a:endParaRPr lang="en-US" dirty="0">
              <a:latin typeface="OCR A Extended" panose="02010509020102010303" pitchFamily="50" charset="0"/>
            </a:endParaRPr>
          </a:p>
          <a:p>
            <a:pPr algn="just">
              <a:buFont typeface="Wingdings" panose="05000000000000000000" pitchFamily="2" charset="2"/>
              <a:buChar char="Ø"/>
            </a:pPr>
            <a:r>
              <a:rPr lang="en-US" dirty="0" smtClean="0">
                <a:latin typeface="OCR A Extended" panose="02010509020102010303" pitchFamily="50" charset="0"/>
              </a:rPr>
              <a:t>An </a:t>
            </a:r>
            <a:r>
              <a:rPr lang="en-US" dirty="0">
                <a:latin typeface="OCR A Extended" panose="02010509020102010303" pitchFamily="50" charset="0"/>
              </a:rPr>
              <a:t>example of a PAN is where a smartphone, smartwatch, tablet, and laptop all connect and share data without the need to connect to an access point or other third-party network services. </a:t>
            </a:r>
            <a:endParaRPr lang="en-US" dirty="0" smtClean="0">
              <a:latin typeface="OCR A Extended" panose="02010509020102010303" pitchFamily="50" charset="0"/>
            </a:endParaRPr>
          </a:p>
          <a:p>
            <a:pPr algn="just">
              <a:buFont typeface="Wingdings" panose="05000000000000000000" pitchFamily="2" charset="2"/>
              <a:buChar char="Ø"/>
            </a:pPr>
            <a:endParaRPr lang="en-US" dirty="0" smtClean="0">
              <a:latin typeface="OCR A Extended" panose="02010509020102010303" pitchFamily="50" charset="0"/>
            </a:endParaRPr>
          </a:p>
          <a:p>
            <a:pPr algn="just">
              <a:buFont typeface="Wingdings" panose="05000000000000000000" pitchFamily="2" charset="2"/>
              <a:buChar char="Ø"/>
            </a:pPr>
            <a:r>
              <a:rPr lang="en-US" dirty="0" smtClean="0">
                <a:latin typeface="OCR A Extended" panose="02010509020102010303" pitchFamily="50" charset="0"/>
              </a:rPr>
              <a:t>PAN </a:t>
            </a:r>
            <a:r>
              <a:rPr lang="en-US" dirty="0">
                <a:latin typeface="OCR A Extended" panose="02010509020102010303" pitchFamily="50" charset="0"/>
              </a:rPr>
              <a:t>networks typically use Bluetooth to communicate because it provides a low-power, short-range data-sharing capability. The network standards associated with a PAN are Bluetooth and IEEE 802.15.</a:t>
            </a:r>
          </a:p>
        </p:txBody>
      </p:sp>
      <p:sp>
        <p:nvSpPr>
          <p:cNvPr id="6" name="Slide Number Placeholder 5"/>
          <p:cNvSpPr>
            <a:spLocks noGrp="1"/>
          </p:cNvSpPr>
          <p:nvPr>
            <p:ph type="sldNum" sz="quarter" idx="10"/>
          </p:nvPr>
        </p:nvSpPr>
        <p:spPr/>
        <p:txBody>
          <a:bodyPr/>
          <a:lstStyle/>
          <a:p>
            <a:r>
              <a:rPr lang="en-US" smtClean="0"/>
              <a:t>PAGE </a:t>
            </a:r>
            <a:fld id="{4A9B5881-4007-4345-955A-79C2656F0C49}" type="slidenum">
              <a:rPr lang="en-US" smtClean="0"/>
              <a:pPr/>
              <a:t>9</a:t>
            </a:fld>
            <a:endParaRPr lang="en-US" dirty="0"/>
          </a:p>
        </p:txBody>
      </p:sp>
      <p:pic>
        <p:nvPicPr>
          <p:cNvPr id="5" name="Picture 4"/>
          <p:cNvPicPr>
            <a:picLocks noChangeAspect="1"/>
          </p:cNvPicPr>
          <p:nvPr/>
        </p:nvPicPr>
        <p:blipFill>
          <a:blip r:embed="rId2"/>
          <a:stretch>
            <a:fillRect/>
          </a:stretch>
        </p:blipFill>
        <p:spPr>
          <a:xfrm>
            <a:off x="11143397" y="0"/>
            <a:ext cx="1048603" cy="1042506"/>
          </a:xfrm>
          <a:prstGeom prst="rect">
            <a:avLst/>
          </a:prstGeom>
        </p:spPr>
      </p:pic>
    </p:spTree>
    <p:extLst>
      <p:ext uri="{BB962C8B-B14F-4D97-AF65-F5344CB8AC3E}">
        <p14:creationId xmlns:p14="http://schemas.microsoft.com/office/powerpoint/2010/main" val="3237699743"/>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58AE6-56F6-44E8-8BBF-23277B1773E4}"/>
              </a:ext>
            </a:extLst>
          </p:cNvPr>
          <p:cNvSpPr>
            <a:spLocks noGrp="1"/>
          </p:cNvSpPr>
          <p:nvPr>
            <p:ph type="title"/>
          </p:nvPr>
        </p:nvSpPr>
        <p:spPr>
          <a:xfrm>
            <a:off x="0" y="1"/>
            <a:ext cx="12192000" cy="1347538"/>
          </a:xfrm>
        </p:spPr>
        <p:txBody>
          <a:bodyPr/>
          <a:lstStyle/>
          <a:p>
            <a:pPr algn="ctr"/>
            <a:r>
              <a:rPr lang="en-US" sz="4800" b="1" dirty="0" smtClean="0">
                <a:solidFill>
                  <a:schemeClr val="bg1"/>
                </a:solidFill>
                <a:latin typeface="OCR A Extended" panose="02010509020102010303" pitchFamily="50" charset="0"/>
              </a:rPr>
              <a:t>network protocols CONT...</a:t>
            </a:r>
            <a:endParaRPr lang="en-US" sz="4800" b="1" dirty="0">
              <a:solidFill>
                <a:schemeClr val="bg1"/>
              </a:solidFill>
              <a:latin typeface="OCR A Extended" panose="02010509020102010303" pitchFamily="50" charset="0"/>
            </a:endParaRPr>
          </a:p>
        </p:txBody>
      </p:sp>
      <p:sp>
        <p:nvSpPr>
          <p:cNvPr id="4" name="Content Placeholder 3">
            <a:extLst>
              <a:ext uri="{FF2B5EF4-FFF2-40B4-BE49-F238E27FC236}">
                <a16:creationId xmlns:a16="http://schemas.microsoft.com/office/drawing/2014/main" id="{8B863B31-6429-468C-9624-0D0BBDBACA62}"/>
              </a:ext>
            </a:extLst>
          </p:cNvPr>
          <p:cNvSpPr>
            <a:spLocks noGrp="1"/>
          </p:cNvSpPr>
          <p:nvPr>
            <p:ph idx="1"/>
          </p:nvPr>
        </p:nvSpPr>
        <p:spPr>
          <a:xfrm>
            <a:off x="0" y="1330365"/>
            <a:ext cx="12192000" cy="4810791"/>
          </a:xfrm>
        </p:spPr>
        <p:txBody>
          <a:bodyPr>
            <a:normAutofit/>
          </a:bodyPr>
          <a:lstStyle/>
          <a:p>
            <a:pPr marL="0" indent="0" algn="just">
              <a:buNone/>
            </a:pPr>
            <a:r>
              <a:rPr lang="en-US" b="1" dirty="0">
                <a:latin typeface="OCR A Extended" panose="02010509020102010303" pitchFamily="50" charset="0"/>
              </a:rPr>
              <a:t>Protocol </a:t>
            </a:r>
            <a:r>
              <a:rPr lang="en-US" b="1" dirty="0" smtClean="0">
                <a:latin typeface="OCR A Extended" panose="02010509020102010303" pitchFamily="50" charset="0"/>
              </a:rPr>
              <a:t>categories</a:t>
            </a:r>
            <a:endParaRPr lang="en-US" dirty="0">
              <a:latin typeface="OCR A Extended" panose="02010509020102010303" pitchFamily="50" charset="0"/>
            </a:endParaRPr>
          </a:p>
          <a:p>
            <a:pPr marL="0" indent="0" algn="just">
              <a:buNone/>
            </a:pPr>
            <a:r>
              <a:rPr lang="en-US" b="1" dirty="0" smtClean="0">
                <a:latin typeface="OCR A Extended" panose="02010509020102010303" pitchFamily="50" charset="0"/>
              </a:rPr>
              <a:t>Network </a:t>
            </a:r>
            <a:r>
              <a:rPr lang="en-US" b="1" dirty="0">
                <a:latin typeface="OCR A Extended" panose="02010509020102010303" pitchFamily="50" charset="0"/>
              </a:rPr>
              <a:t>management </a:t>
            </a:r>
            <a:r>
              <a:rPr lang="en-US" b="1" dirty="0" smtClean="0">
                <a:latin typeface="OCR A Extended" panose="02010509020102010303" pitchFamily="50" charset="0"/>
              </a:rPr>
              <a:t>protocols</a:t>
            </a:r>
            <a:endParaRPr lang="en-US" dirty="0">
              <a:latin typeface="OCR A Extended" panose="02010509020102010303" pitchFamily="50" charset="0"/>
            </a:endParaRPr>
          </a:p>
          <a:p>
            <a:pPr marL="0" indent="0" algn="just">
              <a:buNone/>
            </a:pPr>
            <a:endParaRPr lang="en-US" dirty="0" smtClean="0">
              <a:latin typeface="OCR A Extended" panose="02010509020102010303" pitchFamily="50" charset="0"/>
            </a:endParaRPr>
          </a:p>
          <a:p>
            <a:pPr marL="0" indent="0" algn="just">
              <a:buNone/>
            </a:pPr>
            <a:r>
              <a:rPr lang="en-US" b="1" dirty="0" smtClean="0">
                <a:latin typeface="OCR A Extended" panose="02010509020102010303" pitchFamily="50" charset="0"/>
              </a:rPr>
              <a:t>Simple </a:t>
            </a:r>
            <a:r>
              <a:rPr lang="en-US" b="1" dirty="0">
                <a:latin typeface="OCR A Extended" panose="02010509020102010303" pitchFamily="50" charset="0"/>
              </a:rPr>
              <a:t>Network Management Protocol (SNMP): </a:t>
            </a:r>
            <a:endParaRPr lang="en-US" b="1" dirty="0" smtClean="0">
              <a:latin typeface="OCR A Extended" panose="02010509020102010303" pitchFamily="50" charset="0"/>
            </a:endParaRPr>
          </a:p>
          <a:p>
            <a:pPr algn="just">
              <a:buFont typeface="Wingdings" panose="05000000000000000000" pitchFamily="2" charset="2"/>
              <a:buChar char="Ø"/>
            </a:pPr>
            <a:r>
              <a:rPr lang="en-US" dirty="0" smtClean="0">
                <a:latin typeface="OCR A Extended" panose="02010509020102010303" pitchFamily="50" charset="0"/>
              </a:rPr>
              <a:t>SNMP </a:t>
            </a:r>
            <a:r>
              <a:rPr lang="en-US" dirty="0">
                <a:latin typeface="OCR A Extended" panose="02010509020102010303" pitchFamily="50" charset="0"/>
              </a:rPr>
              <a:t>is an internet protocol that allows for the collection of data from devices on your network and the management of those devices. </a:t>
            </a:r>
            <a:endParaRPr lang="en-US" dirty="0" smtClean="0">
              <a:latin typeface="OCR A Extended" panose="02010509020102010303" pitchFamily="50" charset="0"/>
            </a:endParaRPr>
          </a:p>
          <a:p>
            <a:pPr algn="just">
              <a:buFont typeface="Wingdings" panose="05000000000000000000" pitchFamily="2" charset="2"/>
              <a:buChar char="Ø"/>
            </a:pPr>
            <a:endParaRPr lang="en-US" dirty="0">
              <a:latin typeface="OCR A Extended" panose="02010509020102010303" pitchFamily="50" charset="0"/>
            </a:endParaRPr>
          </a:p>
          <a:p>
            <a:pPr algn="just">
              <a:buFont typeface="Wingdings" panose="05000000000000000000" pitchFamily="2" charset="2"/>
              <a:buChar char="Ø"/>
            </a:pPr>
            <a:r>
              <a:rPr lang="en-US" dirty="0" smtClean="0">
                <a:latin typeface="OCR A Extended" panose="02010509020102010303" pitchFamily="50" charset="0"/>
              </a:rPr>
              <a:t>The </a:t>
            </a:r>
            <a:r>
              <a:rPr lang="en-US" dirty="0">
                <a:latin typeface="OCR A Extended" panose="02010509020102010303" pitchFamily="50" charset="0"/>
              </a:rPr>
              <a:t>device has to support SNMP to gather information. Devices that typically support SNMP include switches, routers, servers, laptops, desktops, and printers</a:t>
            </a:r>
            <a:r>
              <a:rPr lang="en-US" dirty="0" smtClean="0">
                <a:latin typeface="OCR A Extended" panose="02010509020102010303" pitchFamily="50" charset="0"/>
              </a:rPr>
              <a:t>.</a:t>
            </a:r>
            <a:endParaRPr lang="en-US" dirty="0">
              <a:latin typeface="OCR A Extended" panose="02010509020102010303" pitchFamily="50" charset="0"/>
            </a:endParaRPr>
          </a:p>
        </p:txBody>
      </p:sp>
      <p:sp>
        <p:nvSpPr>
          <p:cNvPr id="6" name="Slide Number Placeholder 5"/>
          <p:cNvSpPr>
            <a:spLocks noGrp="1"/>
          </p:cNvSpPr>
          <p:nvPr>
            <p:ph type="sldNum" sz="quarter" idx="10"/>
          </p:nvPr>
        </p:nvSpPr>
        <p:spPr/>
        <p:txBody>
          <a:bodyPr/>
          <a:lstStyle/>
          <a:p>
            <a:r>
              <a:rPr lang="en-US" dirty="0" smtClean="0"/>
              <a:t>PAGE </a:t>
            </a:r>
            <a:fld id="{4A9B5881-4007-4345-955A-79C2656F0C49}" type="slidenum">
              <a:rPr lang="en-US" smtClean="0"/>
              <a:pPr/>
              <a:t>90</a:t>
            </a:fld>
            <a:endParaRPr lang="en-US" dirty="0"/>
          </a:p>
        </p:txBody>
      </p:sp>
      <p:pic>
        <p:nvPicPr>
          <p:cNvPr id="7" name="Picture 6"/>
          <p:cNvPicPr>
            <a:picLocks noChangeAspect="1"/>
          </p:cNvPicPr>
          <p:nvPr/>
        </p:nvPicPr>
        <p:blipFill>
          <a:blip r:embed="rId2"/>
          <a:stretch>
            <a:fillRect/>
          </a:stretch>
        </p:blipFill>
        <p:spPr>
          <a:xfrm>
            <a:off x="10837334" y="-1724"/>
            <a:ext cx="1332089" cy="1332089"/>
          </a:xfrm>
          <a:prstGeom prst="rect">
            <a:avLst/>
          </a:prstGeom>
        </p:spPr>
      </p:pic>
    </p:spTree>
    <p:extLst>
      <p:ext uri="{BB962C8B-B14F-4D97-AF65-F5344CB8AC3E}">
        <p14:creationId xmlns:p14="http://schemas.microsoft.com/office/powerpoint/2010/main" val="1891380222"/>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58AE6-56F6-44E8-8BBF-23277B1773E4}"/>
              </a:ext>
            </a:extLst>
          </p:cNvPr>
          <p:cNvSpPr>
            <a:spLocks noGrp="1"/>
          </p:cNvSpPr>
          <p:nvPr>
            <p:ph type="title"/>
          </p:nvPr>
        </p:nvSpPr>
        <p:spPr>
          <a:xfrm>
            <a:off x="0" y="1"/>
            <a:ext cx="12192000" cy="1347538"/>
          </a:xfrm>
        </p:spPr>
        <p:txBody>
          <a:bodyPr/>
          <a:lstStyle/>
          <a:p>
            <a:pPr algn="ctr"/>
            <a:r>
              <a:rPr lang="en-US" sz="4800" b="1" dirty="0" smtClean="0">
                <a:solidFill>
                  <a:schemeClr val="bg1"/>
                </a:solidFill>
                <a:latin typeface="OCR A Extended" panose="02010509020102010303" pitchFamily="50" charset="0"/>
              </a:rPr>
              <a:t>network protocols CONT...</a:t>
            </a:r>
            <a:endParaRPr lang="en-US" sz="4800" b="1" dirty="0">
              <a:solidFill>
                <a:schemeClr val="bg1"/>
              </a:solidFill>
              <a:latin typeface="OCR A Extended" panose="02010509020102010303" pitchFamily="50" charset="0"/>
            </a:endParaRPr>
          </a:p>
        </p:txBody>
      </p:sp>
      <p:sp>
        <p:nvSpPr>
          <p:cNvPr id="4" name="Content Placeholder 3">
            <a:extLst>
              <a:ext uri="{FF2B5EF4-FFF2-40B4-BE49-F238E27FC236}">
                <a16:creationId xmlns:a16="http://schemas.microsoft.com/office/drawing/2014/main" id="{8B863B31-6429-468C-9624-0D0BBDBACA62}"/>
              </a:ext>
            </a:extLst>
          </p:cNvPr>
          <p:cNvSpPr>
            <a:spLocks noGrp="1"/>
          </p:cNvSpPr>
          <p:nvPr>
            <p:ph idx="1"/>
          </p:nvPr>
        </p:nvSpPr>
        <p:spPr>
          <a:xfrm>
            <a:off x="0" y="1330365"/>
            <a:ext cx="12192000" cy="4810791"/>
          </a:xfrm>
        </p:spPr>
        <p:txBody>
          <a:bodyPr>
            <a:normAutofit/>
          </a:bodyPr>
          <a:lstStyle/>
          <a:p>
            <a:pPr marL="0" indent="0" algn="just">
              <a:buNone/>
            </a:pPr>
            <a:r>
              <a:rPr lang="en-US" b="1" dirty="0">
                <a:latin typeface="OCR A Extended" panose="02010509020102010303" pitchFamily="50" charset="0"/>
              </a:rPr>
              <a:t>Protocol </a:t>
            </a:r>
            <a:r>
              <a:rPr lang="en-US" b="1" dirty="0" smtClean="0">
                <a:latin typeface="OCR A Extended" panose="02010509020102010303" pitchFamily="50" charset="0"/>
              </a:rPr>
              <a:t>categories</a:t>
            </a:r>
            <a:endParaRPr lang="en-US" dirty="0">
              <a:latin typeface="OCR A Extended" panose="02010509020102010303" pitchFamily="50" charset="0"/>
            </a:endParaRPr>
          </a:p>
          <a:p>
            <a:pPr marL="0" indent="0" algn="just">
              <a:buNone/>
            </a:pPr>
            <a:r>
              <a:rPr lang="en-US" b="1" dirty="0" smtClean="0">
                <a:latin typeface="OCR A Extended" panose="02010509020102010303" pitchFamily="50" charset="0"/>
              </a:rPr>
              <a:t>Network </a:t>
            </a:r>
            <a:r>
              <a:rPr lang="en-US" b="1" dirty="0">
                <a:latin typeface="OCR A Extended" panose="02010509020102010303" pitchFamily="50" charset="0"/>
              </a:rPr>
              <a:t>management </a:t>
            </a:r>
            <a:r>
              <a:rPr lang="en-US" b="1" dirty="0" smtClean="0">
                <a:latin typeface="OCR A Extended" panose="02010509020102010303" pitchFamily="50" charset="0"/>
              </a:rPr>
              <a:t>protocols</a:t>
            </a:r>
          </a:p>
          <a:p>
            <a:pPr marL="0" indent="0" algn="just">
              <a:buNone/>
            </a:pPr>
            <a:endParaRPr lang="en-US" dirty="0">
              <a:latin typeface="OCR A Extended" panose="02010509020102010303" pitchFamily="50" charset="0"/>
            </a:endParaRPr>
          </a:p>
          <a:p>
            <a:pPr marL="0" indent="0" algn="just">
              <a:buNone/>
            </a:pPr>
            <a:r>
              <a:rPr lang="en-US" b="1" dirty="0" smtClean="0">
                <a:latin typeface="OCR A Extended" panose="02010509020102010303" pitchFamily="50" charset="0"/>
              </a:rPr>
              <a:t>Internet Control Message Protocol (ICMP): </a:t>
            </a:r>
          </a:p>
          <a:p>
            <a:pPr algn="just">
              <a:buFont typeface="Wingdings" panose="05000000000000000000" pitchFamily="2" charset="2"/>
              <a:buChar char="Ø"/>
            </a:pPr>
            <a:r>
              <a:rPr lang="en-US" dirty="0" smtClean="0">
                <a:latin typeface="OCR A Extended" panose="02010509020102010303" pitchFamily="50" charset="0"/>
              </a:rPr>
              <a:t>ICMP allows network-connected devices to send warning and error messages, along with operation information about the success or failure of a connection request, or if a service is unavailable. </a:t>
            </a:r>
          </a:p>
          <a:p>
            <a:pPr algn="just">
              <a:buFont typeface="Wingdings" panose="05000000000000000000" pitchFamily="2" charset="2"/>
              <a:buChar char="Ø"/>
            </a:pPr>
            <a:endParaRPr lang="en-US" dirty="0">
              <a:latin typeface="OCR A Extended" panose="02010509020102010303" pitchFamily="50" charset="0"/>
            </a:endParaRPr>
          </a:p>
          <a:p>
            <a:pPr algn="just">
              <a:buFont typeface="Wingdings" panose="05000000000000000000" pitchFamily="2" charset="2"/>
              <a:buChar char="Ø"/>
            </a:pPr>
            <a:r>
              <a:rPr lang="en-US" dirty="0" smtClean="0">
                <a:latin typeface="OCR A Extended" panose="02010509020102010303" pitchFamily="50" charset="0"/>
              </a:rPr>
              <a:t>Unlike other network transport protocols like UDP and TCP, ICMP isn't used to send or receive data from devices on the network.</a:t>
            </a:r>
            <a:endParaRPr lang="en-US" dirty="0">
              <a:latin typeface="OCR A Extended" panose="02010509020102010303" pitchFamily="50" charset="0"/>
            </a:endParaRPr>
          </a:p>
        </p:txBody>
      </p:sp>
      <p:sp>
        <p:nvSpPr>
          <p:cNvPr id="6" name="Slide Number Placeholder 5"/>
          <p:cNvSpPr>
            <a:spLocks noGrp="1"/>
          </p:cNvSpPr>
          <p:nvPr>
            <p:ph type="sldNum" sz="quarter" idx="10"/>
          </p:nvPr>
        </p:nvSpPr>
        <p:spPr/>
        <p:txBody>
          <a:bodyPr/>
          <a:lstStyle/>
          <a:p>
            <a:r>
              <a:rPr lang="en-US" dirty="0" smtClean="0"/>
              <a:t>PAGE </a:t>
            </a:r>
            <a:fld id="{4A9B5881-4007-4345-955A-79C2656F0C49}" type="slidenum">
              <a:rPr lang="en-US" smtClean="0"/>
              <a:pPr/>
              <a:t>91</a:t>
            </a:fld>
            <a:endParaRPr lang="en-US" dirty="0"/>
          </a:p>
        </p:txBody>
      </p:sp>
      <p:pic>
        <p:nvPicPr>
          <p:cNvPr id="7" name="Picture 6"/>
          <p:cNvPicPr>
            <a:picLocks noChangeAspect="1"/>
          </p:cNvPicPr>
          <p:nvPr/>
        </p:nvPicPr>
        <p:blipFill>
          <a:blip r:embed="rId2"/>
          <a:stretch>
            <a:fillRect/>
          </a:stretch>
        </p:blipFill>
        <p:spPr>
          <a:xfrm>
            <a:off x="10837334" y="-1724"/>
            <a:ext cx="1332089" cy="1332089"/>
          </a:xfrm>
          <a:prstGeom prst="rect">
            <a:avLst/>
          </a:prstGeom>
        </p:spPr>
      </p:pic>
    </p:spTree>
    <p:extLst>
      <p:ext uri="{BB962C8B-B14F-4D97-AF65-F5344CB8AC3E}">
        <p14:creationId xmlns:p14="http://schemas.microsoft.com/office/powerpoint/2010/main" val="1223592786"/>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58AE6-56F6-44E8-8BBF-23277B1773E4}"/>
              </a:ext>
            </a:extLst>
          </p:cNvPr>
          <p:cNvSpPr>
            <a:spLocks noGrp="1"/>
          </p:cNvSpPr>
          <p:nvPr>
            <p:ph type="title"/>
          </p:nvPr>
        </p:nvSpPr>
        <p:spPr>
          <a:xfrm>
            <a:off x="0" y="1"/>
            <a:ext cx="12192000" cy="1347538"/>
          </a:xfrm>
        </p:spPr>
        <p:txBody>
          <a:bodyPr/>
          <a:lstStyle/>
          <a:p>
            <a:pPr algn="ctr"/>
            <a:r>
              <a:rPr lang="en-US" sz="4800" b="1" dirty="0" smtClean="0">
                <a:solidFill>
                  <a:schemeClr val="bg1"/>
                </a:solidFill>
                <a:latin typeface="OCR A Extended" panose="02010509020102010303" pitchFamily="50" charset="0"/>
              </a:rPr>
              <a:t>network protocols CONT...</a:t>
            </a:r>
            <a:endParaRPr lang="en-US" sz="4800" b="1" dirty="0">
              <a:solidFill>
                <a:schemeClr val="bg1"/>
              </a:solidFill>
              <a:latin typeface="OCR A Extended" panose="02010509020102010303" pitchFamily="50" charset="0"/>
            </a:endParaRPr>
          </a:p>
        </p:txBody>
      </p:sp>
      <p:sp>
        <p:nvSpPr>
          <p:cNvPr id="4" name="Content Placeholder 3">
            <a:extLst>
              <a:ext uri="{FF2B5EF4-FFF2-40B4-BE49-F238E27FC236}">
                <a16:creationId xmlns:a16="http://schemas.microsoft.com/office/drawing/2014/main" id="{8B863B31-6429-468C-9624-0D0BBDBACA62}"/>
              </a:ext>
            </a:extLst>
          </p:cNvPr>
          <p:cNvSpPr>
            <a:spLocks noGrp="1"/>
          </p:cNvSpPr>
          <p:nvPr>
            <p:ph idx="1"/>
          </p:nvPr>
        </p:nvSpPr>
        <p:spPr>
          <a:xfrm>
            <a:off x="0" y="1330365"/>
            <a:ext cx="12192000" cy="4810791"/>
          </a:xfrm>
        </p:spPr>
        <p:txBody>
          <a:bodyPr>
            <a:normAutofit/>
          </a:bodyPr>
          <a:lstStyle/>
          <a:p>
            <a:pPr marL="0" indent="0" algn="just">
              <a:buNone/>
            </a:pPr>
            <a:r>
              <a:rPr lang="en-US" b="1" dirty="0" smtClean="0">
                <a:latin typeface="OCR A Extended" panose="02010509020102010303" pitchFamily="50" charset="0"/>
              </a:rPr>
              <a:t>Protocols are mapped </a:t>
            </a:r>
            <a:r>
              <a:rPr lang="en-US" b="1" dirty="0">
                <a:latin typeface="OCR A Extended" panose="02010509020102010303" pitchFamily="50" charset="0"/>
              </a:rPr>
              <a:t>to </a:t>
            </a:r>
            <a:r>
              <a:rPr lang="en-US" b="1" dirty="0" smtClean="0">
                <a:latin typeface="OCR A Extended" panose="02010509020102010303" pitchFamily="50" charset="0"/>
              </a:rPr>
              <a:t>ports which are logical </a:t>
            </a:r>
            <a:r>
              <a:rPr lang="en-US" b="1" dirty="0">
                <a:latin typeface="OCR A Extended" panose="02010509020102010303" pitchFamily="50" charset="0"/>
              </a:rPr>
              <a:t>access channel for communication between two devices</a:t>
            </a:r>
            <a:r>
              <a:rPr lang="en-US" b="1" dirty="0" smtClean="0">
                <a:latin typeface="OCR A Extended" panose="02010509020102010303" pitchFamily="50" charset="0"/>
              </a:rPr>
              <a:t>.</a:t>
            </a:r>
          </a:p>
        </p:txBody>
      </p:sp>
      <p:sp>
        <p:nvSpPr>
          <p:cNvPr id="6" name="Slide Number Placeholder 5"/>
          <p:cNvSpPr>
            <a:spLocks noGrp="1"/>
          </p:cNvSpPr>
          <p:nvPr>
            <p:ph type="sldNum" sz="quarter" idx="10"/>
          </p:nvPr>
        </p:nvSpPr>
        <p:spPr/>
        <p:txBody>
          <a:bodyPr/>
          <a:lstStyle/>
          <a:p>
            <a:r>
              <a:rPr lang="en-US" dirty="0" smtClean="0"/>
              <a:t>PAGE </a:t>
            </a:r>
            <a:fld id="{4A9B5881-4007-4345-955A-79C2656F0C49}" type="slidenum">
              <a:rPr lang="en-US" smtClean="0"/>
              <a:pPr/>
              <a:t>92</a:t>
            </a:fld>
            <a:endParaRPr lang="en-US" dirty="0"/>
          </a:p>
        </p:txBody>
      </p:sp>
      <p:pic>
        <p:nvPicPr>
          <p:cNvPr id="7" name="Picture 6"/>
          <p:cNvPicPr>
            <a:picLocks noChangeAspect="1"/>
          </p:cNvPicPr>
          <p:nvPr/>
        </p:nvPicPr>
        <p:blipFill>
          <a:blip r:embed="rId2"/>
          <a:stretch>
            <a:fillRect/>
          </a:stretch>
        </p:blipFill>
        <p:spPr>
          <a:xfrm>
            <a:off x="10837334" y="-1724"/>
            <a:ext cx="1332089" cy="1332089"/>
          </a:xfrm>
          <a:prstGeom prst="rect">
            <a:avLst/>
          </a:prstGeom>
        </p:spPr>
      </p:pic>
    </p:spTree>
    <p:extLst>
      <p:ext uri="{BB962C8B-B14F-4D97-AF65-F5344CB8AC3E}">
        <p14:creationId xmlns:p14="http://schemas.microsoft.com/office/powerpoint/2010/main" val="4045456846"/>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58AE6-56F6-44E8-8BBF-23277B1773E4}"/>
              </a:ext>
            </a:extLst>
          </p:cNvPr>
          <p:cNvSpPr>
            <a:spLocks noGrp="1"/>
          </p:cNvSpPr>
          <p:nvPr>
            <p:ph type="title"/>
          </p:nvPr>
        </p:nvSpPr>
        <p:spPr>
          <a:xfrm>
            <a:off x="0" y="1"/>
            <a:ext cx="4199467" cy="6141155"/>
          </a:xfrm>
        </p:spPr>
        <p:txBody>
          <a:bodyPr/>
          <a:lstStyle/>
          <a:p>
            <a:pPr algn="ctr"/>
            <a:r>
              <a:rPr lang="en-US" sz="4800" b="1" dirty="0" smtClean="0">
                <a:solidFill>
                  <a:schemeClr val="bg1"/>
                </a:solidFill>
                <a:latin typeface="OCR A Extended" panose="02010509020102010303" pitchFamily="50" charset="0"/>
              </a:rPr>
              <a:t>network ports.</a:t>
            </a:r>
            <a:endParaRPr lang="en-US" sz="4800" b="1" dirty="0">
              <a:solidFill>
                <a:schemeClr val="bg1"/>
              </a:solidFill>
              <a:latin typeface="OCR A Extended" panose="02010509020102010303" pitchFamily="50" charset="0"/>
            </a:endParaRPr>
          </a:p>
        </p:txBody>
      </p:sp>
      <p:sp>
        <p:nvSpPr>
          <p:cNvPr id="6" name="Slide Number Placeholder 5"/>
          <p:cNvSpPr>
            <a:spLocks noGrp="1"/>
          </p:cNvSpPr>
          <p:nvPr>
            <p:ph type="sldNum" sz="quarter" idx="10"/>
          </p:nvPr>
        </p:nvSpPr>
        <p:spPr/>
        <p:txBody>
          <a:bodyPr/>
          <a:lstStyle/>
          <a:p>
            <a:r>
              <a:rPr lang="en-US" dirty="0" smtClean="0"/>
              <a:t>PAGE </a:t>
            </a:r>
            <a:fld id="{4A9B5881-4007-4345-955A-79C2656F0C49}" type="slidenum">
              <a:rPr lang="en-US" smtClean="0"/>
              <a:pPr/>
              <a:t>93</a:t>
            </a:fld>
            <a:endParaRPr lang="en-US" dirty="0"/>
          </a:p>
        </p:txBody>
      </p:sp>
      <p:pic>
        <p:nvPicPr>
          <p:cNvPr id="7" name="Picture 6"/>
          <p:cNvPicPr>
            <a:picLocks noChangeAspect="1"/>
          </p:cNvPicPr>
          <p:nvPr/>
        </p:nvPicPr>
        <p:blipFill>
          <a:blip r:embed="rId2"/>
          <a:stretch>
            <a:fillRect/>
          </a:stretch>
        </p:blipFill>
        <p:spPr>
          <a:xfrm>
            <a:off x="1433688" y="-92035"/>
            <a:ext cx="1332089" cy="1332089"/>
          </a:xfrm>
          <a:prstGeom prst="rect">
            <a:avLst/>
          </a:prstGeom>
        </p:spPr>
      </p:pic>
      <p:pic>
        <p:nvPicPr>
          <p:cNvPr id="3" name="Picture 2"/>
          <p:cNvPicPr>
            <a:picLocks noChangeAspect="1"/>
          </p:cNvPicPr>
          <p:nvPr/>
        </p:nvPicPr>
        <p:blipFill>
          <a:blip r:embed="rId3"/>
          <a:stretch>
            <a:fillRect/>
          </a:stretch>
        </p:blipFill>
        <p:spPr>
          <a:xfrm>
            <a:off x="5368493" y="0"/>
            <a:ext cx="6823507" cy="6141156"/>
          </a:xfrm>
          <a:prstGeom prst="rect">
            <a:avLst/>
          </a:prstGeom>
        </p:spPr>
      </p:pic>
    </p:spTree>
    <p:extLst>
      <p:ext uri="{BB962C8B-B14F-4D97-AF65-F5344CB8AC3E}">
        <p14:creationId xmlns:p14="http://schemas.microsoft.com/office/powerpoint/2010/main" val="4093788476"/>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58AE6-56F6-44E8-8BBF-23277B1773E4}"/>
              </a:ext>
            </a:extLst>
          </p:cNvPr>
          <p:cNvSpPr>
            <a:spLocks noGrp="1"/>
          </p:cNvSpPr>
          <p:nvPr>
            <p:ph type="title"/>
          </p:nvPr>
        </p:nvSpPr>
        <p:spPr>
          <a:xfrm>
            <a:off x="0" y="3"/>
            <a:ext cx="12192000" cy="1004710"/>
          </a:xfrm>
        </p:spPr>
        <p:txBody>
          <a:bodyPr/>
          <a:lstStyle/>
          <a:p>
            <a:pPr algn="ctr"/>
            <a:r>
              <a:rPr lang="en-US" sz="4800" b="1" dirty="0" smtClean="0">
                <a:solidFill>
                  <a:schemeClr val="bg1"/>
                </a:solidFill>
                <a:latin typeface="OCR A Extended" panose="02010509020102010303" pitchFamily="50" charset="0"/>
              </a:rPr>
              <a:t>network ports.</a:t>
            </a:r>
            <a:endParaRPr lang="en-US" sz="4800" b="1" dirty="0">
              <a:solidFill>
                <a:schemeClr val="bg1"/>
              </a:solidFill>
              <a:latin typeface="OCR A Extended" panose="02010509020102010303" pitchFamily="50" charset="0"/>
            </a:endParaRPr>
          </a:p>
        </p:txBody>
      </p:sp>
      <p:sp>
        <p:nvSpPr>
          <p:cNvPr id="6" name="Slide Number Placeholder 5"/>
          <p:cNvSpPr>
            <a:spLocks noGrp="1"/>
          </p:cNvSpPr>
          <p:nvPr>
            <p:ph type="sldNum" sz="quarter" idx="10"/>
          </p:nvPr>
        </p:nvSpPr>
        <p:spPr/>
        <p:txBody>
          <a:bodyPr/>
          <a:lstStyle/>
          <a:p>
            <a:r>
              <a:rPr lang="en-US" dirty="0" smtClean="0"/>
              <a:t>PAGE </a:t>
            </a:r>
            <a:fld id="{4A9B5881-4007-4345-955A-79C2656F0C49}" type="slidenum">
              <a:rPr lang="en-US" smtClean="0"/>
              <a:pPr/>
              <a:t>94</a:t>
            </a:fld>
            <a:endParaRPr lang="en-US" dirty="0"/>
          </a:p>
        </p:txBody>
      </p:sp>
      <p:pic>
        <p:nvPicPr>
          <p:cNvPr id="7" name="Picture 6"/>
          <p:cNvPicPr>
            <a:picLocks noChangeAspect="1"/>
          </p:cNvPicPr>
          <p:nvPr/>
        </p:nvPicPr>
        <p:blipFill>
          <a:blip r:embed="rId2"/>
          <a:stretch>
            <a:fillRect/>
          </a:stretch>
        </p:blipFill>
        <p:spPr>
          <a:xfrm>
            <a:off x="11187289" y="1"/>
            <a:ext cx="1004711" cy="1004711"/>
          </a:xfrm>
          <a:prstGeom prst="rect">
            <a:avLst/>
          </a:prstGeom>
        </p:spPr>
      </p:pic>
      <p:sp>
        <p:nvSpPr>
          <p:cNvPr id="5" name="Rectangle 4"/>
          <p:cNvSpPr/>
          <p:nvPr/>
        </p:nvSpPr>
        <p:spPr>
          <a:xfrm>
            <a:off x="0" y="1004713"/>
            <a:ext cx="12192000" cy="3559949"/>
          </a:xfrm>
          <a:prstGeom prst="rect">
            <a:avLst/>
          </a:prstGeom>
        </p:spPr>
        <p:txBody>
          <a:bodyPr wrap="square">
            <a:spAutoFit/>
          </a:bodyPr>
          <a:lstStyle/>
          <a:p>
            <a:pPr marL="228600" lvl="0" indent="-228600" algn="just" defTabSz="914400">
              <a:lnSpc>
                <a:spcPct val="120000"/>
              </a:lnSpc>
              <a:spcBef>
                <a:spcPts val="1000"/>
              </a:spcBef>
              <a:buClr>
                <a:srgbClr val="B71E42"/>
              </a:buClr>
              <a:buSzPct val="100000"/>
              <a:buFont typeface="Wingdings" panose="05000000000000000000" pitchFamily="2" charset="2"/>
              <a:buChar char="Ø"/>
            </a:pPr>
            <a:r>
              <a:rPr lang="en-US" sz="2000" dirty="0" smtClean="0">
                <a:solidFill>
                  <a:prstClr val="black"/>
                </a:solidFill>
                <a:latin typeface="OCR A Extended" panose="02010509020102010303" pitchFamily="50" charset="0"/>
              </a:rPr>
              <a:t>A </a:t>
            </a:r>
            <a:r>
              <a:rPr lang="en-US" sz="2000" dirty="0">
                <a:solidFill>
                  <a:prstClr val="black"/>
                </a:solidFill>
                <a:latin typeface="OCR A Extended" panose="02010509020102010303" pitchFamily="50" charset="0"/>
              </a:rPr>
              <a:t>port is a logical construct that allows the routing of incoming messages to specific processes</a:t>
            </a:r>
            <a:r>
              <a:rPr lang="en-US" sz="2000" dirty="0" smtClean="0">
                <a:solidFill>
                  <a:prstClr val="black"/>
                </a:solidFill>
                <a:latin typeface="OCR A Extended" panose="02010509020102010303" pitchFamily="50" charset="0"/>
              </a:rPr>
              <a:t>.</a:t>
            </a:r>
          </a:p>
          <a:p>
            <a:pPr lvl="0" algn="just" defTabSz="914400">
              <a:lnSpc>
                <a:spcPct val="120000"/>
              </a:lnSpc>
              <a:spcBef>
                <a:spcPts val="1000"/>
              </a:spcBef>
              <a:buClr>
                <a:srgbClr val="B71E42"/>
              </a:buClr>
              <a:buSzPct val="100000"/>
            </a:pPr>
            <a:r>
              <a:rPr lang="en-US" sz="2000" dirty="0" smtClean="0">
                <a:solidFill>
                  <a:prstClr val="black"/>
                </a:solidFill>
                <a:latin typeface="OCR A Extended" panose="02010509020102010303" pitchFamily="50" charset="0"/>
              </a:rPr>
              <a:t> </a:t>
            </a:r>
          </a:p>
          <a:p>
            <a:pPr marL="228600" lvl="0" indent="-228600" algn="just" defTabSz="914400">
              <a:lnSpc>
                <a:spcPct val="120000"/>
              </a:lnSpc>
              <a:spcBef>
                <a:spcPts val="1000"/>
              </a:spcBef>
              <a:buClr>
                <a:srgbClr val="B71E42"/>
              </a:buClr>
              <a:buSzPct val="100000"/>
              <a:buFont typeface="Wingdings" panose="05000000000000000000" pitchFamily="2" charset="2"/>
              <a:buChar char="Ø"/>
            </a:pPr>
            <a:r>
              <a:rPr lang="en-US" sz="2000" dirty="0" smtClean="0">
                <a:solidFill>
                  <a:prstClr val="black"/>
                </a:solidFill>
                <a:latin typeface="OCR A Extended" panose="02010509020102010303" pitchFamily="50" charset="0"/>
              </a:rPr>
              <a:t>A </a:t>
            </a:r>
            <a:r>
              <a:rPr lang="en-US" sz="2000" dirty="0">
                <a:solidFill>
                  <a:prstClr val="black"/>
                </a:solidFill>
                <a:latin typeface="OCR A Extended" panose="02010509020102010303" pitchFamily="50" charset="0"/>
              </a:rPr>
              <a:t>port is an unsigned 16-bit number in the range 0 to 65535 and is also known as a port number. </a:t>
            </a:r>
            <a:endParaRPr lang="en-US" sz="2000" dirty="0" smtClean="0">
              <a:solidFill>
                <a:prstClr val="black"/>
              </a:solidFill>
              <a:latin typeface="OCR A Extended" panose="02010509020102010303" pitchFamily="50" charset="0"/>
            </a:endParaRPr>
          </a:p>
          <a:p>
            <a:pPr marL="228600" lvl="0" indent="-228600" algn="just" defTabSz="914400">
              <a:lnSpc>
                <a:spcPct val="120000"/>
              </a:lnSpc>
              <a:spcBef>
                <a:spcPts val="1000"/>
              </a:spcBef>
              <a:buClr>
                <a:srgbClr val="B71E42"/>
              </a:buClr>
              <a:buSzPct val="100000"/>
              <a:buFont typeface="Wingdings" panose="05000000000000000000" pitchFamily="2" charset="2"/>
              <a:buChar char="Ø"/>
            </a:pPr>
            <a:endParaRPr lang="en-US" sz="2000" dirty="0">
              <a:solidFill>
                <a:prstClr val="black"/>
              </a:solidFill>
              <a:latin typeface="OCR A Extended" panose="02010509020102010303" pitchFamily="50" charset="0"/>
            </a:endParaRPr>
          </a:p>
          <a:p>
            <a:pPr marL="228600" lvl="0" indent="-228600" algn="just" defTabSz="914400">
              <a:lnSpc>
                <a:spcPct val="120000"/>
              </a:lnSpc>
              <a:spcBef>
                <a:spcPts val="1000"/>
              </a:spcBef>
              <a:buClr>
                <a:srgbClr val="B71E42"/>
              </a:buClr>
              <a:buSzPct val="100000"/>
              <a:buFont typeface="Wingdings" panose="05000000000000000000" pitchFamily="2" charset="2"/>
              <a:buChar char="Ø"/>
            </a:pPr>
            <a:r>
              <a:rPr lang="en-US" sz="2000" dirty="0" smtClean="0">
                <a:solidFill>
                  <a:prstClr val="black"/>
                </a:solidFill>
                <a:latin typeface="OCR A Extended" panose="02010509020102010303" pitchFamily="50" charset="0"/>
              </a:rPr>
              <a:t>Ports </a:t>
            </a:r>
            <a:r>
              <a:rPr lang="en-US" sz="2000" dirty="0">
                <a:solidFill>
                  <a:prstClr val="black"/>
                </a:solidFill>
                <a:latin typeface="OCR A Extended" panose="02010509020102010303" pitchFamily="50" charset="0"/>
              </a:rPr>
              <a:t>are assigned by the sending TCP or UDP layer based on the communications protocol used.</a:t>
            </a:r>
          </a:p>
        </p:txBody>
      </p:sp>
    </p:spTree>
    <p:extLst>
      <p:ext uri="{BB962C8B-B14F-4D97-AF65-F5344CB8AC3E}">
        <p14:creationId xmlns:p14="http://schemas.microsoft.com/office/powerpoint/2010/main" val="1450725504"/>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58AE6-56F6-44E8-8BBF-23277B1773E4}"/>
              </a:ext>
            </a:extLst>
          </p:cNvPr>
          <p:cNvSpPr>
            <a:spLocks noGrp="1"/>
          </p:cNvSpPr>
          <p:nvPr>
            <p:ph type="title"/>
          </p:nvPr>
        </p:nvSpPr>
        <p:spPr>
          <a:xfrm>
            <a:off x="0" y="3"/>
            <a:ext cx="12192000" cy="1004710"/>
          </a:xfrm>
        </p:spPr>
        <p:txBody>
          <a:bodyPr/>
          <a:lstStyle/>
          <a:p>
            <a:pPr algn="ctr"/>
            <a:r>
              <a:rPr lang="en-US" sz="4800" b="1" dirty="0" smtClean="0">
                <a:solidFill>
                  <a:schemeClr val="bg1"/>
                </a:solidFill>
                <a:latin typeface="OCR A Extended" panose="02010509020102010303" pitchFamily="50" charset="0"/>
              </a:rPr>
              <a:t>network ports cont...</a:t>
            </a:r>
            <a:endParaRPr lang="en-US" sz="4800" b="1" dirty="0">
              <a:solidFill>
                <a:schemeClr val="bg1"/>
              </a:solidFill>
              <a:latin typeface="OCR A Extended" panose="02010509020102010303" pitchFamily="50" charset="0"/>
            </a:endParaRPr>
          </a:p>
        </p:txBody>
      </p:sp>
      <p:sp>
        <p:nvSpPr>
          <p:cNvPr id="6" name="Slide Number Placeholder 5"/>
          <p:cNvSpPr>
            <a:spLocks noGrp="1"/>
          </p:cNvSpPr>
          <p:nvPr>
            <p:ph type="sldNum" sz="quarter" idx="10"/>
          </p:nvPr>
        </p:nvSpPr>
        <p:spPr/>
        <p:txBody>
          <a:bodyPr/>
          <a:lstStyle/>
          <a:p>
            <a:r>
              <a:rPr lang="en-US" dirty="0" smtClean="0"/>
              <a:t>PAGE </a:t>
            </a:r>
            <a:fld id="{4A9B5881-4007-4345-955A-79C2656F0C49}" type="slidenum">
              <a:rPr lang="en-US" smtClean="0"/>
              <a:pPr/>
              <a:t>95</a:t>
            </a:fld>
            <a:endParaRPr lang="en-US" dirty="0"/>
          </a:p>
        </p:txBody>
      </p:sp>
      <p:pic>
        <p:nvPicPr>
          <p:cNvPr id="7" name="Picture 6"/>
          <p:cNvPicPr>
            <a:picLocks noChangeAspect="1"/>
          </p:cNvPicPr>
          <p:nvPr/>
        </p:nvPicPr>
        <p:blipFill>
          <a:blip r:embed="rId2"/>
          <a:stretch>
            <a:fillRect/>
          </a:stretch>
        </p:blipFill>
        <p:spPr>
          <a:xfrm>
            <a:off x="11187289" y="1"/>
            <a:ext cx="1004711" cy="1004711"/>
          </a:xfrm>
          <a:prstGeom prst="rect">
            <a:avLst/>
          </a:prstGeom>
        </p:spPr>
      </p:pic>
      <p:sp>
        <p:nvSpPr>
          <p:cNvPr id="5" name="Rectangle 4"/>
          <p:cNvSpPr/>
          <p:nvPr/>
        </p:nvSpPr>
        <p:spPr>
          <a:xfrm>
            <a:off x="0" y="1004713"/>
            <a:ext cx="12192000" cy="3062377"/>
          </a:xfrm>
          <a:prstGeom prst="rect">
            <a:avLst/>
          </a:prstGeom>
        </p:spPr>
        <p:txBody>
          <a:bodyPr wrap="square">
            <a:spAutoFit/>
          </a:bodyPr>
          <a:lstStyle/>
          <a:p>
            <a:pPr marL="228600" lvl="0" indent="-228600" algn="just" defTabSz="914400">
              <a:lnSpc>
                <a:spcPct val="120000"/>
              </a:lnSpc>
              <a:spcBef>
                <a:spcPts val="1000"/>
              </a:spcBef>
              <a:buClr>
                <a:srgbClr val="B71E42"/>
              </a:buClr>
              <a:buSzPct val="100000"/>
              <a:buFont typeface="Wingdings" panose="05000000000000000000" pitchFamily="2" charset="2"/>
              <a:buChar char="Ø"/>
            </a:pPr>
            <a:r>
              <a:rPr lang="en-US" sz="2000" dirty="0">
                <a:solidFill>
                  <a:prstClr val="black"/>
                </a:solidFill>
                <a:latin typeface="OCR A Extended" panose="02010509020102010303" pitchFamily="50" charset="0"/>
              </a:rPr>
              <a:t>There are specific port numbers reserved for every service. The first 1,024 ports, called the well-known port numbers, are reserved for the commonly used services. </a:t>
            </a:r>
            <a:endParaRPr lang="en-US" sz="2000" dirty="0" smtClean="0">
              <a:solidFill>
                <a:prstClr val="black"/>
              </a:solidFill>
              <a:latin typeface="OCR A Extended" panose="02010509020102010303" pitchFamily="50" charset="0"/>
            </a:endParaRPr>
          </a:p>
          <a:p>
            <a:pPr marL="228600" lvl="0" indent="-228600" algn="just" defTabSz="914400">
              <a:lnSpc>
                <a:spcPct val="120000"/>
              </a:lnSpc>
              <a:spcBef>
                <a:spcPts val="1000"/>
              </a:spcBef>
              <a:buClr>
                <a:srgbClr val="B71E42"/>
              </a:buClr>
              <a:buSzPct val="100000"/>
              <a:buFont typeface="Wingdings" panose="05000000000000000000" pitchFamily="2" charset="2"/>
              <a:buChar char="Ø"/>
            </a:pPr>
            <a:endParaRPr lang="en-US" sz="2000" dirty="0">
              <a:solidFill>
                <a:prstClr val="black"/>
              </a:solidFill>
              <a:latin typeface="OCR A Extended" panose="02010509020102010303" pitchFamily="50" charset="0"/>
            </a:endParaRPr>
          </a:p>
          <a:p>
            <a:pPr marL="228600" lvl="0" indent="-228600" algn="just" defTabSz="914400">
              <a:lnSpc>
                <a:spcPct val="120000"/>
              </a:lnSpc>
              <a:spcBef>
                <a:spcPts val="1000"/>
              </a:spcBef>
              <a:buClr>
                <a:srgbClr val="B71E42"/>
              </a:buClr>
              <a:buSzPct val="100000"/>
              <a:buFont typeface="Wingdings" panose="05000000000000000000" pitchFamily="2" charset="2"/>
              <a:buChar char="Ø"/>
            </a:pPr>
            <a:r>
              <a:rPr lang="en-US" sz="2000" dirty="0" smtClean="0">
                <a:solidFill>
                  <a:prstClr val="black"/>
                </a:solidFill>
                <a:latin typeface="OCR A Extended" panose="02010509020102010303" pitchFamily="50" charset="0"/>
              </a:rPr>
              <a:t>The </a:t>
            </a:r>
            <a:r>
              <a:rPr lang="en-US" sz="2000" dirty="0">
                <a:solidFill>
                  <a:prstClr val="black"/>
                </a:solidFill>
                <a:latin typeface="OCR A Extended" panose="02010509020102010303" pitchFamily="50" charset="0"/>
              </a:rPr>
              <a:t>high-numbered ports, called the ephemeral ports, are unreserved and used by dedicated applications.</a:t>
            </a:r>
          </a:p>
          <a:p>
            <a:pPr lvl="0" algn="just" defTabSz="914400">
              <a:lnSpc>
                <a:spcPct val="120000"/>
              </a:lnSpc>
              <a:spcBef>
                <a:spcPts val="1000"/>
              </a:spcBef>
              <a:buClr>
                <a:srgbClr val="B71E42"/>
              </a:buClr>
              <a:buSzPct val="100000"/>
            </a:pPr>
            <a:endParaRPr lang="en-US" sz="2000" dirty="0">
              <a:solidFill>
                <a:prstClr val="black"/>
              </a:solidFill>
              <a:latin typeface="OCR A Extended" panose="02010509020102010303" pitchFamily="50" charset="0"/>
            </a:endParaRPr>
          </a:p>
        </p:txBody>
      </p:sp>
    </p:spTree>
    <p:extLst>
      <p:ext uri="{BB962C8B-B14F-4D97-AF65-F5344CB8AC3E}">
        <p14:creationId xmlns:p14="http://schemas.microsoft.com/office/powerpoint/2010/main" val="2627271238"/>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58AE6-56F6-44E8-8BBF-23277B1773E4}"/>
              </a:ext>
            </a:extLst>
          </p:cNvPr>
          <p:cNvSpPr>
            <a:spLocks noGrp="1"/>
          </p:cNvSpPr>
          <p:nvPr>
            <p:ph type="title"/>
          </p:nvPr>
        </p:nvSpPr>
        <p:spPr>
          <a:xfrm>
            <a:off x="0" y="3"/>
            <a:ext cx="12192000" cy="1004710"/>
          </a:xfrm>
        </p:spPr>
        <p:txBody>
          <a:bodyPr/>
          <a:lstStyle/>
          <a:p>
            <a:pPr algn="ctr"/>
            <a:r>
              <a:rPr lang="en-US" sz="4800" b="1" dirty="0" smtClean="0">
                <a:solidFill>
                  <a:schemeClr val="bg1"/>
                </a:solidFill>
                <a:latin typeface="OCR A Extended" panose="02010509020102010303" pitchFamily="50" charset="0"/>
              </a:rPr>
              <a:t>network ports cont...</a:t>
            </a:r>
            <a:endParaRPr lang="en-US" sz="4800" b="1" dirty="0">
              <a:solidFill>
                <a:schemeClr val="bg1"/>
              </a:solidFill>
              <a:latin typeface="OCR A Extended" panose="02010509020102010303" pitchFamily="50" charset="0"/>
            </a:endParaRPr>
          </a:p>
        </p:txBody>
      </p:sp>
      <p:sp>
        <p:nvSpPr>
          <p:cNvPr id="6" name="Slide Number Placeholder 5"/>
          <p:cNvSpPr>
            <a:spLocks noGrp="1"/>
          </p:cNvSpPr>
          <p:nvPr>
            <p:ph type="sldNum" sz="quarter" idx="10"/>
          </p:nvPr>
        </p:nvSpPr>
        <p:spPr/>
        <p:txBody>
          <a:bodyPr/>
          <a:lstStyle/>
          <a:p>
            <a:r>
              <a:rPr lang="en-US" dirty="0" smtClean="0"/>
              <a:t>PAGE </a:t>
            </a:r>
            <a:fld id="{4A9B5881-4007-4345-955A-79C2656F0C49}" type="slidenum">
              <a:rPr lang="en-US" smtClean="0"/>
              <a:pPr/>
              <a:t>96</a:t>
            </a:fld>
            <a:endParaRPr lang="en-US" dirty="0"/>
          </a:p>
        </p:txBody>
      </p:sp>
      <p:pic>
        <p:nvPicPr>
          <p:cNvPr id="7" name="Picture 6"/>
          <p:cNvPicPr>
            <a:picLocks noChangeAspect="1"/>
          </p:cNvPicPr>
          <p:nvPr/>
        </p:nvPicPr>
        <p:blipFill>
          <a:blip r:embed="rId2"/>
          <a:stretch>
            <a:fillRect/>
          </a:stretch>
        </p:blipFill>
        <p:spPr>
          <a:xfrm>
            <a:off x="11187289" y="1"/>
            <a:ext cx="1004711" cy="1004711"/>
          </a:xfrm>
          <a:prstGeom prst="rect">
            <a:avLst/>
          </a:prstGeom>
        </p:spPr>
      </p:pic>
      <p:sp>
        <p:nvSpPr>
          <p:cNvPr id="5" name="Rectangle 4"/>
          <p:cNvSpPr/>
          <p:nvPr/>
        </p:nvSpPr>
        <p:spPr>
          <a:xfrm>
            <a:off x="0" y="1004713"/>
            <a:ext cx="12192000" cy="2781531"/>
          </a:xfrm>
          <a:prstGeom prst="rect">
            <a:avLst/>
          </a:prstGeom>
        </p:spPr>
        <p:txBody>
          <a:bodyPr wrap="square">
            <a:spAutoFit/>
          </a:bodyPr>
          <a:lstStyle/>
          <a:p>
            <a:pPr marL="342900" lvl="0" indent="-342900" algn="just" defTabSz="914400">
              <a:lnSpc>
                <a:spcPct val="120000"/>
              </a:lnSpc>
              <a:spcBef>
                <a:spcPts val="1000"/>
              </a:spcBef>
              <a:buClr>
                <a:srgbClr val="B71E42"/>
              </a:buClr>
              <a:buSzPct val="100000"/>
              <a:buFont typeface="Wingdings" panose="05000000000000000000" pitchFamily="2" charset="2"/>
              <a:buChar char="Ø"/>
            </a:pPr>
            <a:r>
              <a:rPr lang="en-US" sz="2000" dirty="0" smtClean="0">
                <a:solidFill>
                  <a:prstClr val="black"/>
                </a:solidFill>
                <a:latin typeface="OCR A Extended" panose="02010509020102010303" pitchFamily="50" charset="0"/>
              </a:rPr>
              <a:t>There </a:t>
            </a:r>
            <a:r>
              <a:rPr lang="en-US" sz="2000" dirty="0">
                <a:solidFill>
                  <a:prstClr val="black"/>
                </a:solidFill>
                <a:latin typeface="OCR A Extended" panose="02010509020102010303" pitchFamily="50" charset="0"/>
              </a:rPr>
              <a:t>are three ranges of ports: the well-known ports, the registered ports, and the dynamic/private ports</a:t>
            </a:r>
            <a:r>
              <a:rPr lang="en-US" sz="2000" dirty="0" smtClean="0">
                <a:solidFill>
                  <a:prstClr val="black"/>
                </a:solidFill>
                <a:latin typeface="OCR A Extended" panose="02010509020102010303" pitchFamily="50" charset="0"/>
              </a:rPr>
              <a:t>.</a:t>
            </a:r>
          </a:p>
          <a:p>
            <a:pPr marL="800100" lvl="1" indent="-342900" algn="just" defTabSz="914400">
              <a:lnSpc>
                <a:spcPct val="120000"/>
              </a:lnSpc>
              <a:spcBef>
                <a:spcPts val="1000"/>
              </a:spcBef>
              <a:buClr>
                <a:srgbClr val="B71E42"/>
              </a:buClr>
              <a:buSzPct val="100000"/>
              <a:buFont typeface="Wingdings" panose="05000000000000000000" pitchFamily="2" charset="2"/>
              <a:buChar char="Ø"/>
            </a:pPr>
            <a:r>
              <a:rPr lang="en-US" sz="2000" dirty="0">
                <a:solidFill>
                  <a:prstClr val="black"/>
                </a:solidFill>
                <a:latin typeface="OCR A Extended" panose="02010509020102010303" pitchFamily="50" charset="0"/>
              </a:rPr>
              <a:t>The Well Known ports: 0 to 1023</a:t>
            </a:r>
          </a:p>
          <a:p>
            <a:pPr marL="800100" lvl="1" indent="-342900" algn="just" defTabSz="914400">
              <a:lnSpc>
                <a:spcPct val="120000"/>
              </a:lnSpc>
              <a:spcBef>
                <a:spcPts val="1000"/>
              </a:spcBef>
              <a:buClr>
                <a:srgbClr val="B71E42"/>
              </a:buClr>
              <a:buSzPct val="100000"/>
              <a:buFont typeface="Wingdings" panose="05000000000000000000" pitchFamily="2" charset="2"/>
              <a:buChar char="Ø"/>
            </a:pPr>
            <a:r>
              <a:rPr lang="en-US" sz="2000" dirty="0">
                <a:solidFill>
                  <a:prstClr val="black"/>
                </a:solidFill>
                <a:latin typeface="OCR A Extended" panose="02010509020102010303" pitchFamily="50" charset="0"/>
              </a:rPr>
              <a:t>The Registered ports: 1024 to 49151</a:t>
            </a:r>
          </a:p>
          <a:p>
            <a:pPr marL="800100" lvl="1" indent="-342900" algn="just" defTabSz="914400">
              <a:lnSpc>
                <a:spcPct val="120000"/>
              </a:lnSpc>
              <a:spcBef>
                <a:spcPts val="1000"/>
              </a:spcBef>
              <a:buClr>
                <a:srgbClr val="B71E42"/>
              </a:buClr>
              <a:buSzPct val="100000"/>
              <a:buFont typeface="Wingdings" panose="05000000000000000000" pitchFamily="2" charset="2"/>
              <a:buChar char="Ø"/>
            </a:pPr>
            <a:r>
              <a:rPr lang="en-US" sz="2000" dirty="0">
                <a:solidFill>
                  <a:prstClr val="black"/>
                </a:solidFill>
                <a:latin typeface="OCR A Extended" panose="02010509020102010303" pitchFamily="50" charset="0"/>
              </a:rPr>
              <a:t>The Dynamic and/or Private ports: 49152 to 65535</a:t>
            </a:r>
          </a:p>
          <a:p>
            <a:pPr marL="342900" lvl="0" indent="-342900" algn="just" defTabSz="914400">
              <a:lnSpc>
                <a:spcPct val="120000"/>
              </a:lnSpc>
              <a:spcBef>
                <a:spcPts val="1000"/>
              </a:spcBef>
              <a:buClr>
                <a:srgbClr val="B71E42"/>
              </a:buClr>
              <a:buSzPct val="100000"/>
              <a:buFont typeface="Wingdings" panose="05000000000000000000" pitchFamily="2" charset="2"/>
              <a:buChar char="Ø"/>
            </a:pPr>
            <a:endParaRPr lang="en-US" sz="2000" dirty="0">
              <a:solidFill>
                <a:prstClr val="black"/>
              </a:solidFill>
              <a:latin typeface="OCR A Extended" panose="02010509020102010303" pitchFamily="50" charset="0"/>
            </a:endParaRPr>
          </a:p>
        </p:txBody>
      </p:sp>
    </p:spTree>
    <p:extLst>
      <p:ext uri="{BB962C8B-B14F-4D97-AF65-F5344CB8AC3E}">
        <p14:creationId xmlns:p14="http://schemas.microsoft.com/office/powerpoint/2010/main" val="1204630101"/>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58AE6-56F6-44E8-8BBF-23277B1773E4}"/>
              </a:ext>
            </a:extLst>
          </p:cNvPr>
          <p:cNvSpPr>
            <a:spLocks noGrp="1"/>
          </p:cNvSpPr>
          <p:nvPr>
            <p:ph type="title"/>
          </p:nvPr>
        </p:nvSpPr>
        <p:spPr>
          <a:xfrm>
            <a:off x="0" y="3"/>
            <a:ext cx="12192000" cy="1004710"/>
          </a:xfrm>
        </p:spPr>
        <p:txBody>
          <a:bodyPr/>
          <a:lstStyle/>
          <a:p>
            <a:pPr algn="ctr"/>
            <a:r>
              <a:rPr lang="en-US" sz="4800" b="1" dirty="0" smtClean="0">
                <a:solidFill>
                  <a:schemeClr val="bg1"/>
                </a:solidFill>
                <a:latin typeface="OCR A Extended" panose="02010509020102010303" pitchFamily="50" charset="0"/>
              </a:rPr>
              <a:t>network ports cont...</a:t>
            </a:r>
            <a:endParaRPr lang="en-US" sz="4800" b="1" dirty="0">
              <a:solidFill>
                <a:schemeClr val="bg1"/>
              </a:solidFill>
              <a:latin typeface="OCR A Extended" panose="02010509020102010303" pitchFamily="50" charset="0"/>
            </a:endParaRPr>
          </a:p>
        </p:txBody>
      </p:sp>
      <p:sp>
        <p:nvSpPr>
          <p:cNvPr id="6" name="Slide Number Placeholder 5"/>
          <p:cNvSpPr>
            <a:spLocks noGrp="1"/>
          </p:cNvSpPr>
          <p:nvPr>
            <p:ph type="sldNum" sz="quarter" idx="10"/>
          </p:nvPr>
        </p:nvSpPr>
        <p:spPr/>
        <p:txBody>
          <a:bodyPr/>
          <a:lstStyle/>
          <a:p>
            <a:r>
              <a:rPr lang="en-US" dirty="0" smtClean="0"/>
              <a:t>PAGE </a:t>
            </a:r>
            <a:fld id="{4A9B5881-4007-4345-955A-79C2656F0C49}" type="slidenum">
              <a:rPr lang="en-US" smtClean="0"/>
              <a:pPr/>
              <a:t>97</a:t>
            </a:fld>
            <a:endParaRPr lang="en-US" dirty="0"/>
          </a:p>
        </p:txBody>
      </p:sp>
      <p:pic>
        <p:nvPicPr>
          <p:cNvPr id="7" name="Picture 6"/>
          <p:cNvPicPr>
            <a:picLocks noChangeAspect="1"/>
          </p:cNvPicPr>
          <p:nvPr/>
        </p:nvPicPr>
        <p:blipFill>
          <a:blip r:embed="rId2"/>
          <a:stretch>
            <a:fillRect/>
          </a:stretch>
        </p:blipFill>
        <p:spPr>
          <a:xfrm>
            <a:off x="11187289" y="1"/>
            <a:ext cx="1004711" cy="1004711"/>
          </a:xfrm>
          <a:prstGeom prst="rect">
            <a:avLst/>
          </a:prstGeom>
        </p:spPr>
      </p:pic>
      <p:sp>
        <p:nvSpPr>
          <p:cNvPr id="5" name="Rectangle 4"/>
          <p:cNvSpPr/>
          <p:nvPr/>
        </p:nvSpPr>
        <p:spPr>
          <a:xfrm>
            <a:off x="0" y="1004713"/>
            <a:ext cx="12192000" cy="3062377"/>
          </a:xfrm>
          <a:prstGeom prst="rect">
            <a:avLst/>
          </a:prstGeom>
        </p:spPr>
        <p:txBody>
          <a:bodyPr wrap="square">
            <a:spAutoFit/>
          </a:bodyPr>
          <a:lstStyle/>
          <a:p>
            <a:pPr lvl="0" algn="just" defTabSz="914400">
              <a:lnSpc>
                <a:spcPct val="120000"/>
              </a:lnSpc>
              <a:spcBef>
                <a:spcPts val="1000"/>
              </a:spcBef>
              <a:buClr>
                <a:srgbClr val="B71E42"/>
              </a:buClr>
              <a:buSzPct val="100000"/>
            </a:pPr>
            <a:endParaRPr lang="en-US" sz="2000" dirty="0">
              <a:solidFill>
                <a:prstClr val="black"/>
              </a:solidFill>
              <a:latin typeface="OCR A Extended" panose="02010509020102010303" pitchFamily="50" charset="0"/>
            </a:endParaRPr>
          </a:p>
          <a:p>
            <a:pPr marL="342900" lvl="0" indent="-342900" algn="just" defTabSz="914400">
              <a:lnSpc>
                <a:spcPct val="120000"/>
              </a:lnSpc>
              <a:spcBef>
                <a:spcPts val="1000"/>
              </a:spcBef>
              <a:buClr>
                <a:srgbClr val="B71E42"/>
              </a:buClr>
              <a:buSzPct val="100000"/>
              <a:buFont typeface="Wingdings" panose="05000000000000000000" pitchFamily="2" charset="2"/>
              <a:buChar char="Ø"/>
            </a:pPr>
            <a:r>
              <a:rPr lang="en-US" sz="2000" dirty="0">
                <a:solidFill>
                  <a:prstClr val="black"/>
                </a:solidFill>
                <a:latin typeface="OCR A Extended" panose="02010509020102010303" pitchFamily="50" charset="0"/>
              </a:rPr>
              <a:t>The Internet Assigned Numbers Authority (IANA) manages the allocation of port numbers, the regional assignment of IP addresses, and Domain Name System (DNS) root zones. </a:t>
            </a:r>
            <a:endParaRPr lang="en-US" sz="2000" dirty="0" smtClean="0">
              <a:solidFill>
                <a:prstClr val="black"/>
              </a:solidFill>
              <a:latin typeface="OCR A Extended" panose="02010509020102010303" pitchFamily="50" charset="0"/>
            </a:endParaRPr>
          </a:p>
          <a:p>
            <a:pPr marL="342900" lvl="0" indent="-342900" algn="just" defTabSz="914400">
              <a:lnSpc>
                <a:spcPct val="120000"/>
              </a:lnSpc>
              <a:spcBef>
                <a:spcPts val="1000"/>
              </a:spcBef>
              <a:buClr>
                <a:srgbClr val="B71E42"/>
              </a:buClr>
              <a:buSzPct val="100000"/>
              <a:buFont typeface="Wingdings" panose="05000000000000000000" pitchFamily="2" charset="2"/>
              <a:buChar char="Ø"/>
            </a:pPr>
            <a:endParaRPr lang="en-US" sz="2000" dirty="0">
              <a:solidFill>
                <a:prstClr val="black"/>
              </a:solidFill>
              <a:latin typeface="OCR A Extended" panose="02010509020102010303" pitchFamily="50" charset="0"/>
            </a:endParaRPr>
          </a:p>
          <a:p>
            <a:pPr marL="342900" lvl="0" indent="-342900" algn="just" defTabSz="914400">
              <a:lnSpc>
                <a:spcPct val="120000"/>
              </a:lnSpc>
              <a:spcBef>
                <a:spcPts val="1000"/>
              </a:spcBef>
              <a:buClr>
                <a:srgbClr val="B71E42"/>
              </a:buClr>
              <a:buSzPct val="100000"/>
              <a:buFont typeface="Wingdings" panose="05000000000000000000" pitchFamily="2" charset="2"/>
              <a:buChar char="Ø"/>
            </a:pPr>
            <a:r>
              <a:rPr lang="en-US" sz="2000" dirty="0" smtClean="0">
                <a:solidFill>
                  <a:prstClr val="black"/>
                </a:solidFill>
                <a:latin typeface="OCR A Extended" panose="02010509020102010303" pitchFamily="50" charset="0"/>
              </a:rPr>
              <a:t>IANA </a:t>
            </a:r>
            <a:r>
              <a:rPr lang="en-US" sz="2000" dirty="0">
                <a:solidFill>
                  <a:prstClr val="black"/>
                </a:solidFill>
                <a:latin typeface="OCR A Extended" panose="02010509020102010303" pitchFamily="50" charset="0"/>
              </a:rPr>
              <a:t>also manages a central repository for protocol names and the registry used in internet protocols.</a:t>
            </a:r>
          </a:p>
        </p:txBody>
      </p:sp>
    </p:spTree>
    <p:extLst>
      <p:ext uri="{BB962C8B-B14F-4D97-AF65-F5344CB8AC3E}">
        <p14:creationId xmlns:p14="http://schemas.microsoft.com/office/powerpoint/2010/main" val="1467060388"/>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58AE6-56F6-44E8-8BBF-23277B1773E4}"/>
              </a:ext>
            </a:extLst>
          </p:cNvPr>
          <p:cNvSpPr>
            <a:spLocks noGrp="1"/>
          </p:cNvSpPr>
          <p:nvPr>
            <p:ph type="title"/>
          </p:nvPr>
        </p:nvSpPr>
        <p:spPr>
          <a:xfrm>
            <a:off x="0" y="3"/>
            <a:ext cx="12192000" cy="1004710"/>
          </a:xfrm>
        </p:spPr>
        <p:txBody>
          <a:bodyPr/>
          <a:lstStyle/>
          <a:p>
            <a:pPr algn="ctr"/>
            <a:r>
              <a:rPr lang="en-US" sz="4800" b="1" dirty="0" smtClean="0">
                <a:solidFill>
                  <a:schemeClr val="bg1"/>
                </a:solidFill>
                <a:latin typeface="OCR A Extended" panose="02010509020102010303" pitchFamily="50" charset="0"/>
              </a:rPr>
              <a:t>network ports cont...</a:t>
            </a:r>
            <a:endParaRPr lang="en-US" sz="4800" b="1" dirty="0">
              <a:solidFill>
                <a:schemeClr val="bg1"/>
              </a:solidFill>
              <a:latin typeface="OCR A Extended" panose="02010509020102010303" pitchFamily="50" charset="0"/>
            </a:endParaRPr>
          </a:p>
        </p:txBody>
      </p:sp>
      <p:sp>
        <p:nvSpPr>
          <p:cNvPr id="6" name="Slide Number Placeholder 5"/>
          <p:cNvSpPr>
            <a:spLocks noGrp="1"/>
          </p:cNvSpPr>
          <p:nvPr>
            <p:ph type="sldNum" sz="quarter" idx="10"/>
          </p:nvPr>
        </p:nvSpPr>
        <p:spPr/>
        <p:txBody>
          <a:bodyPr/>
          <a:lstStyle/>
          <a:p>
            <a:r>
              <a:rPr lang="en-US" dirty="0" smtClean="0"/>
              <a:t>PAGE </a:t>
            </a:r>
            <a:fld id="{4A9B5881-4007-4345-955A-79C2656F0C49}" type="slidenum">
              <a:rPr lang="en-US" smtClean="0"/>
              <a:pPr/>
              <a:t>98</a:t>
            </a:fld>
            <a:endParaRPr lang="en-US" dirty="0"/>
          </a:p>
        </p:txBody>
      </p:sp>
      <p:pic>
        <p:nvPicPr>
          <p:cNvPr id="7" name="Picture 6"/>
          <p:cNvPicPr>
            <a:picLocks noChangeAspect="1"/>
          </p:cNvPicPr>
          <p:nvPr/>
        </p:nvPicPr>
        <p:blipFill>
          <a:blip r:embed="rId2"/>
          <a:stretch>
            <a:fillRect/>
          </a:stretch>
        </p:blipFill>
        <p:spPr>
          <a:xfrm>
            <a:off x="11187289" y="1"/>
            <a:ext cx="1004711" cy="1004711"/>
          </a:xfrm>
          <a:prstGeom prst="rect">
            <a:avLst/>
          </a:prstGeom>
        </p:spPr>
      </p:pic>
      <p:sp>
        <p:nvSpPr>
          <p:cNvPr id="5" name="Rectangle 4"/>
          <p:cNvSpPr/>
          <p:nvPr/>
        </p:nvSpPr>
        <p:spPr>
          <a:xfrm>
            <a:off x="0" y="1004713"/>
            <a:ext cx="12192000" cy="1456809"/>
          </a:xfrm>
          <a:prstGeom prst="rect">
            <a:avLst/>
          </a:prstGeom>
        </p:spPr>
        <p:txBody>
          <a:bodyPr wrap="square">
            <a:spAutoFit/>
          </a:bodyPr>
          <a:lstStyle/>
          <a:p>
            <a:pPr lvl="0" algn="just" defTabSz="914400">
              <a:lnSpc>
                <a:spcPct val="120000"/>
              </a:lnSpc>
              <a:spcBef>
                <a:spcPts val="1000"/>
              </a:spcBef>
              <a:buClr>
                <a:srgbClr val="B71E42"/>
              </a:buClr>
              <a:buSzPct val="100000"/>
            </a:pPr>
            <a:endParaRPr lang="en-US" sz="2000" dirty="0" smtClean="0">
              <a:solidFill>
                <a:prstClr val="black"/>
              </a:solidFill>
              <a:latin typeface="OCR A Extended" panose="02010509020102010303" pitchFamily="50" charset="0"/>
            </a:endParaRPr>
          </a:p>
          <a:p>
            <a:pPr marL="342900" lvl="0" indent="-342900" algn="just" defTabSz="914400">
              <a:lnSpc>
                <a:spcPct val="120000"/>
              </a:lnSpc>
              <a:spcBef>
                <a:spcPts val="1000"/>
              </a:spcBef>
              <a:buClr>
                <a:srgbClr val="B71E42"/>
              </a:buClr>
              <a:buSzPct val="100000"/>
              <a:buFont typeface="Wingdings" panose="05000000000000000000" pitchFamily="2" charset="2"/>
              <a:buChar char="Ø"/>
            </a:pPr>
            <a:r>
              <a:rPr lang="en-US" sz="2000" dirty="0">
                <a:solidFill>
                  <a:prstClr val="black"/>
                </a:solidFill>
                <a:latin typeface="OCR A Extended" panose="02010509020102010303" pitchFamily="50" charset="0"/>
              </a:rPr>
              <a:t>The following table lists some of the more common well-known port numbers</a:t>
            </a:r>
            <a:r>
              <a:rPr lang="en-US" sz="2000" dirty="0" smtClean="0">
                <a:solidFill>
                  <a:prstClr val="black"/>
                </a:solidFill>
                <a:latin typeface="OCR A Extended" panose="02010509020102010303" pitchFamily="50" charset="0"/>
              </a:rPr>
              <a:t>.</a:t>
            </a:r>
          </a:p>
          <a:p>
            <a:pPr marL="342900" lvl="0" indent="-342900" algn="just" defTabSz="914400">
              <a:lnSpc>
                <a:spcPct val="120000"/>
              </a:lnSpc>
              <a:spcBef>
                <a:spcPts val="1000"/>
              </a:spcBef>
              <a:buClr>
                <a:srgbClr val="B71E42"/>
              </a:buClr>
              <a:buSzPct val="100000"/>
              <a:buFont typeface="Wingdings" panose="05000000000000000000" pitchFamily="2" charset="2"/>
              <a:buChar char="Ø"/>
            </a:pPr>
            <a:endParaRPr lang="en-US" sz="2000" dirty="0">
              <a:solidFill>
                <a:prstClr val="black"/>
              </a:solidFill>
              <a:latin typeface="OCR A Extended" panose="02010509020102010303" pitchFamily="50" charset="0"/>
            </a:endParaRPr>
          </a:p>
        </p:txBody>
      </p:sp>
      <p:graphicFrame>
        <p:nvGraphicFramePr>
          <p:cNvPr id="8" name="Table 7"/>
          <p:cNvGraphicFramePr>
            <a:graphicFrameLocks noGrp="1"/>
          </p:cNvGraphicFramePr>
          <p:nvPr>
            <p:extLst>
              <p:ext uri="{D42A27DB-BD31-4B8C-83A1-F6EECF244321}">
                <p14:modId xmlns:p14="http://schemas.microsoft.com/office/powerpoint/2010/main" val="3810316753"/>
              </p:ext>
            </p:extLst>
          </p:nvPr>
        </p:nvGraphicFramePr>
        <p:xfrm>
          <a:off x="0" y="2427656"/>
          <a:ext cx="12192000" cy="3668345"/>
        </p:xfrm>
        <a:graphic>
          <a:graphicData uri="http://schemas.openxmlformats.org/drawingml/2006/table">
            <a:tbl>
              <a:tblPr firstRow="1" bandRow="1">
                <a:tableStyleId>{3C2FFA5D-87B4-456A-9821-1D502468CF0F}</a:tableStyleId>
              </a:tblPr>
              <a:tblGrid>
                <a:gridCol w="1759516">
                  <a:extLst>
                    <a:ext uri="{9D8B030D-6E8A-4147-A177-3AD203B41FA5}">
                      <a16:colId xmlns:a16="http://schemas.microsoft.com/office/drawing/2014/main" val="3069208726"/>
                    </a:ext>
                  </a:extLst>
                </a:gridCol>
                <a:gridCol w="10432484">
                  <a:extLst>
                    <a:ext uri="{9D8B030D-6E8A-4147-A177-3AD203B41FA5}">
                      <a16:colId xmlns:a16="http://schemas.microsoft.com/office/drawing/2014/main" val="703002804"/>
                    </a:ext>
                  </a:extLst>
                </a:gridCol>
              </a:tblGrid>
              <a:tr h="568555">
                <a:tc>
                  <a:txBody>
                    <a:bodyPr/>
                    <a:lstStyle/>
                    <a:p>
                      <a:pPr algn="l" fontAlgn="t"/>
                      <a:r>
                        <a:rPr lang="en-GB" dirty="0">
                          <a:effectLst/>
                        </a:rPr>
                        <a:t>Port number</a:t>
                      </a:r>
                    </a:p>
                  </a:txBody>
                  <a:tcPr/>
                </a:tc>
                <a:tc>
                  <a:txBody>
                    <a:bodyPr/>
                    <a:lstStyle/>
                    <a:p>
                      <a:pPr algn="l" fontAlgn="t"/>
                      <a:r>
                        <a:rPr lang="en-GB">
                          <a:effectLst/>
                        </a:rPr>
                        <a:t>Assignment</a:t>
                      </a:r>
                    </a:p>
                  </a:txBody>
                  <a:tcPr/>
                </a:tc>
                <a:extLst>
                  <a:ext uri="{0D108BD9-81ED-4DB2-BD59-A6C34878D82A}">
                    <a16:rowId xmlns:a16="http://schemas.microsoft.com/office/drawing/2014/main" val="1236497023"/>
                  </a:ext>
                </a:extLst>
              </a:tr>
              <a:tr h="568555">
                <a:tc>
                  <a:txBody>
                    <a:bodyPr/>
                    <a:lstStyle/>
                    <a:p>
                      <a:pPr algn="l" fontAlgn="t"/>
                      <a:r>
                        <a:rPr lang="en-GB">
                          <a:effectLst/>
                        </a:rPr>
                        <a:t>20</a:t>
                      </a:r>
                    </a:p>
                  </a:txBody>
                  <a:tcPr/>
                </a:tc>
                <a:tc>
                  <a:txBody>
                    <a:bodyPr/>
                    <a:lstStyle/>
                    <a:p>
                      <a:pPr algn="l" fontAlgn="t"/>
                      <a:r>
                        <a:rPr lang="pt-BR">
                          <a:effectLst/>
                        </a:rPr>
                        <a:t>File Transfer Protocol for data transfer</a:t>
                      </a:r>
                    </a:p>
                  </a:txBody>
                  <a:tcPr/>
                </a:tc>
                <a:extLst>
                  <a:ext uri="{0D108BD9-81ED-4DB2-BD59-A6C34878D82A}">
                    <a16:rowId xmlns:a16="http://schemas.microsoft.com/office/drawing/2014/main" val="2544226400"/>
                  </a:ext>
                </a:extLst>
              </a:tr>
              <a:tr h="981340">
                <a:tc>
                  <a:txBody>
                    <a:bodyPr/>
                    <a:lstStyle/>
                    <a:p>
                      <a:pPr algn="l" fontAlgn="t"/>
                      <a:r>
                        <a:rPr lang="en-GB">
                          <a:effectLst/>
                        </a:rPr>
                        <a:t>21</a:t>
                      </a:r>
                    </a:p>
                  </a:txBody>
                  <a:tcPr/>
                </a:tc>
                <a:tc>
                  <a:txBody>
                    <a:bodyPr/>
                    <a:lstStyle/>
                    <a:p>
                      <a:pPr algn="l" fontAlgn="t"/>
                      <a:r>
                        <a:rPr lang="en-GB">
                          <a:effectLst/>
                        </a:rPr>
                        <a:t>File Transfer Protocol for command control</a:t>
                      </a:r>
                    </a:p>
                  </a:txBody>
                  <a:tcPr/>
                </a:tc>
                <a:extLst>
                  <a:ext uri="{0D108BD9-81ED-4DB2-BD59-A6C34878D82A}">
                    <a16:rowId xmlns:a16="http://schemas.microsoft.com/office/drawing/2014/main" val="1563722925"/>
                  </a:ext>
                </a:extLst>
              </a:tr>
              <a:tr h="568555">
                <a:tc>
                  <a:txBody>
                    <a:bodyPr/>
                    <a:lstStyle/>
                    <a:p>
                      <a:pPr algn="l" fontAlgn="t"/>
                      <a:r>
                        <a:rPr lang="en-GB">
                          <a:effectLst/>
                        </a:rPr>
                        <a:t>22</a:t>
                      </a:r>
                    </a:p>
                  </a:txBody>
                  <a:tcPr/>
                </a:tc>
                <a:tc>
                  <a:txBody>
                    <a:bodyPr/>
                    <a:lstStyle/>
                    <a:p>
                      <a:pPr algn="l" fontAlgn="t"/>
                      <a:r>
                        <a:rPr lang="en-US">
                          <a:effectLst/>
                        </a:rPr>
                        <a:t>Secure Shell for secure authentication</a:t>
                      </a:r>
                    </a:p>
                  </a:txBody>
                  <a:tcPr/>
                </a:tc>
                <a:extLst>
                  <a:ext uri="{0D108BD9-81ED-4DB2-BD59-A6C34878D82A}">
                    <a16:rowId xmlns:a16="http://schemas.microsoft.com/office/drawing/2014/main" val="2801098079"/>
                  </a:ext>
                </a:extLst>
              </a:tr>
              <a:tr h="981340">
                <a:tc>
                  <a:txBody>
                    <a:bodyPr/>
                    <a:lstStyle/>
                    <a:p>
                      <a:pPr algn="l" fontAlgn="t"/>
                      <a:r>
                        <a:rPr lang="en-GB">
                          <a:effectLst/>
                        </a:rPr>
                        <a:t>23</a:t>
                      </a:r>
                    </a:p>
                  </a:txBody>
                  <a:tcPr/>
                </a:tc>
                <a:tc>
                  <a:txBody>
                    <a:bodyPr/>
                    <a:lstStyle/>
                    <a:p>
                      <a:pPr algn="l" fontAlgn="t"/>
                      <a:r>
                        <a:rPr lang="en-US" dirty="0">
                          <a:effectLst/>
                        </a:rPr>
                        <a:t>Telnet remote authentication service for unencrypted text messages</a:t>
                      </a:r>
                    </a:p>
                  </a:txBody>
                  <a:tcPr/>
                </a:tc>
                <a:extLst>
                  <a:ext uri="{0D108BD9-81ED-4DB2-BD59-A6C34878D82A}">
                    <a16:rowId xmlns:a16="http://schemas.microsoft.com/office/drawing/2014/main" val="706729178"/>
                  </a:ext>
                </a:extLst>
              </a:tr>
            </a:tbl>
          </a:graphicData>
        </a:graphic>
      </p:graphicFrame>
    </p:spTree>
    <p:extLst>
      <p:ext uri="{BB962C8B-B14F-4D97-AF65-F5344CB8AC3E}">
        <p14:creationId xmlns:p14="http://schemas.microsoft.com/office/powerpoint/2010/main" val="2247601634"/>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58AE6-56F6-44E8-8BBF-23277B1773E4}"/>
              </a:ext>
            </a:extLst>
          </p:cNvPr>
          <p:cNvSpPr>
            <a:spLocks noGrp="1"/>
          </p:cNvSpPr>
          <p:nvPr>
            <p:ph type="title"/>
          </p:nvPr>
        </p:nvSpPr>
        <p:spPr>
          <a:xfrm>
            <a:off x="0" y="3"/>
            <a:ext cx="12192000" cy="1004710"/>
          </a:xfrm>
        </p:spPr>
        <p:txBody>
          <a:bodyPr/>
          <a:lstStyle/>
          <a:p>
            <a:pPr algn="ctr"/>
            <a:r>
              <a:rPr lang="en-US" sz="4800" b="1" dirty="0" smtClean="0">
                <a:solidFill>
                  <a:schemeClr val="bg1"/>
                </a:solidFill>
                <a:latin typeface="OCR A Extended" panose="02010509020102010303" pitchFamily="50" charset="0"/>
              </a:rPr>
              <a:t>network ports cont...</a:t>
            </a:r>
            <a:endParaRPr lang="en-US" sz="4800" b="1" dirty="0">
              <a:solidFill>
                <a:schemeClr val="bg1"/>
              </a:solidFill>
              <a:latin typeface="OCR A Extended" panose="02010509020102010303" pitchFamily="50" charset="0"/>
            </a:endParaRPr>
          </a:p>
        </p:txBody>
      </p:sp>
      <p:sp>
        <p:nvSpPr>
          <p:cNvPr id="6" name="Slide Number Placeholder 5"/>
          <p:cNvSpPr>
            <a:spLocks noGrp="1"/>
          </p:cNvSpPr>
          <p:nvPr>
            <p:ph type="sldNum" sz="quarter" idx="10"/>
          </p:nvPr>
        </p:nvSpPr>
        <p:spPr/>
        <p:txBody>
          <a:bodyPr/>
          <a:lstStyle/>
          <a:p>
            <a:r>
              <a:rPr lang="en-US" dirty="0" smtClean="0"/>
              <a:t>PAGE </a:t>
            </a:r>
            <a:fld id="{4A9B5881-4007-4345-955A-79C2656F0C49}" type="slidenum">
              <a:rPr lang="en-US" smtClean="0"/>
              <a:pPr/>
              <a:t>99</a:t>
            </a:fld>
            <a:endParaRPr lang="en-US" dirty="0"/>
          </a:p>
        </p:txBody>
      </p:sp>
      <p:pic>
        <p:nvPicPr>
          <p:cNvPr id="7" name="Picture 6"/>
          <p:cNvPicPr>
            <a:picLocks noChangeAspect="1"/>
          </p:cNvPicPr>
          <p:nvPr/>
        </p:nvPicPr>
        <p:blipFill>
          <a:blip r:embed="rId2"/>
          <a:stretch>
            <a:fillRect/>
          </a:stretch>
        </p:blipFill>
        <p:spPr>
          <a:xfrm>
            <a:off x="11187289" y="1"/>
            <a:ext cx="1004711" cy="1004711"/>
          </a:xfrm>
          <a:prstGeom prst="rect">
            <a:avLst/>
          </a:prstGeom>
        </p:spPr>
      </p:pic>
      <p:sp>
        <p:nvSpPr>
          <p:cNvPr id="5" name="Rectangle 4"/>
          <p:cNvSpPr/>
          <p:nvPr/>
        </p:nvSpPr>
        <p:spPr>
          <a:xfrm>
            <a:off x="0" y="1004713"/>
            <a:ext cx="12192000" cy="1456809"/>
          </a:xfrm>
          <a:prstGeom prst="rect">
            <a:avLst/>
          </a:prstGeom>
        </p:spPr>
        <p:txBody>
          <a:bodyPr wrap="square">
            <a:spAutoFit/>
          </a:bodyPr>
          <a:lstStyle/>
          <a:p>
            <a:pPr lvl="0" algn="just" defTabSz="914400">
              <a:lnSpc>
                <a:spcPct val="120000"/>
              </a:lnSpc>
              <a:spcBef>
                <a:spcPts val="1000"/>
              </a:spcBef>
              <a:buClr>
                <a:srgbClr val="B71E42"/>
              </a:buClr>
              <a:buSzPct val="100000"/>
            </a:pPr>
            <a:endParaRPr lang="en-US" sz="2000" dirty="0" smtClean="0">
              <a:solidFill>
                <a:prstClr val="black"/>
              </a:solidFill>
              <a:latin typeface="OCR A Extended" panose="02010509020102010303" pitchFamily="50" charset="0"/>
            </a:endParaRPr>
          </a:p>
          <a:p>
            <a:pPr marL="342900" lvl="0" indent="-342900" algn="just" defTabSz="914400">
              <a:lnSpc>
                <a:spcPct val="120000"/>
              </a:lnSpc>
              <a:spcBef>
                <a:spcPts val="1000"/>
              </a:spcBef>
              <a:buClr>
                <a:srgbClr val="B71E42"/>
              </a:buClr>
              <a:buSzPct val="100000"/>
              <a:buFont typeface="Wingdings" panose="05000000000000000000" pitchFamily="2" charset="2"/>
              <a:buChar char="Ø"/>
            </a:pPr>
            <a:r>
              <a:rPr lang="en-US" sz="2000" dirty="0">
                <a:solidFill>
                  <a:prstClr val="black"/>
                </a:solidFill>
                <a:latin typeface="OCR A Extended" panose="02010509020102010303" pitchFamily="50" charset="0"/>
              </a:rPr>
              <a:t>The following table lists some of the more common well-known port numbers</a:t>
            </a:r>
            <a:r>
              <a:rPr lang="en-US" sz="2000" dirty="0" smtClean="0">
                <a:solidFill>
                  <a:prstClr val="black"/>
                </a:solidFill>
                <a:latin typeface="OCR A Extended" panose="02010509020102010303" pitchFamily="50" charset="0"/>
              </a:rPr>
              <a:t>.</a:t>
            </a:r>
          </a:p>
          <a:p>
            <a:pPr marL="342900" lvl="0" indent="-342900" algn="just" defTabSz="914400">
              <a:lnSpc>
                <a:spcPct val="120000"/>
              </a:lnSpc>
              <a:spcBef>
                <a:spcPts val="1000"/>
              </a:spcBef>
              <a:buClr>
                <a:srgbClr val="B71E42"/>
              </a:buClr>
              <a:buSzPct val="100000"/>
              <a:buFont typeface="Wingdings" panose="05000000000000000000" pitchFamily="2" charset="2"/>
              <a:buChar char="Ø"/>
            </a:pPr>
            <a:endParaRPr lang="en-US" sz="2000" dirty="0">
              <a:solidFill>
                <a:prstClr val="black"/>
              </a:solidFill>
              <a:latin typeface="OCR A Extended" panose="02010509020102010303" pitchFamily="50" charset="0"/>
            </a:endParaRPr>
          </a:p>
        </p:txBody>
      </p:sp>
      <p:graphicFrame>
        <p:nvGraphicFramePr>
          <p:cNvPr id="8" name="Table 7"/>
          <p:cNvGraphicFramePr>
            <a:graphicFrameLocks noGrp="1"/>
          </p:cNvGraphicFramePr>
          <p:nvPr>
            <p:extLst>
              <p:ext uri="{D42A27DB-BD31-4B8C-83A1-F6EECF244321}">
                <p14:modId xmlns:p14="http://schemas.microsoft.com/office/powerpoint/2010/main" val="2292007159"/>
              </p:ext>
            </p:extLst>
          </p:nvPr>
        </p:nvGraphicFramePr>
        <p:xfrm>
          <a:off x="0" y="2619571"/>
          <a:ext cx="12192000" cy="3208817"/>
        </p:xfrm>
        <a:graphic>
          <a:graphicData uri="http://schemas.openxmlformats.org/drawingml/2006/table">
            <a:tbl>
              <a:tblPr firstRow="1" bandRow="1">
                <a:tableStyleId>{3C2FFA5D-87B4-456A-9821-1D502468CF0F}</a:tableStyleId>
              </a:tblPr>
              <a:tblGrid>
                <a:gridCol w="1759516">
                  <a:extLst>
                    <a:ext uri="{9D8B030D-6E8A-4147-A177-3AD203B41FA5}">
                      <a16:colId xmlns:a16="http://schemas.microsoft.com/office/drawing/2014/main" val="3069208726"/>
                    </a:ext>
                  </a:extLst>
                </a:gridCol>
                <a:gridCol w="10432484">
                  <a:extLst>
                    <a:ext uri="{9D8B030D-6E8A-4147-A177-3AD203B41FA5}">
                      <a16:colId xmlns:a16="http://schemas.microsoft.com/office/drawing/2014/main" val="703002804"/>
                    </a:ext>
                  </a:extLst>
                </a:gridCol>
              </a:tblGrid>
              <a:tr h="568555">
                <a:tc>
                  <a:txBody>
                    <a:bodyPr/>
                    <a:lstStyle/>
                    <a:p>
                      <a:pPr algn="l" fontAlgn="t"/>
                      <a:r>
                        <a:rPr lang="en-GB" dirty="0">
                          <a:effectLst/>
                        </a:rPr>
                        <a:t>Port number</a:t>
                      </a:r>
                    </a:p>
                  </a:txBody>
                  <a:tcPr/>
                </a:tc>
                <a:tc>
                  <a:txBody>
                    <a:bodyPr/>
                    <a:lstStyle/>
                    <a:p>
                      <a:pPr algn="l" fontAlgn="t"/>
                      <a:r>
                        <a:rPr lang="en-GB">
                          <a:effectLst/>
                        </a:rPr>
                        <a:t>Assignment</a:t>
                      </a:r>
                    </a:p>
                  </a:txBody>
                  <a:tcPr/>
                </a:tc>
                <a:extLst>
                  <a:ext uri="{0D108BD9-81ED-4DB2-BD59-A6C34878D82A}">
                    <a16:rowId xmlns:a16="http://schemas.microsoft.com/office/drawing/2014/main" val="1236497023"/>
                  </a:ext>
                </a:extLst>
              </a:tr>
              <a:tr h="568555">
                <a:tc>
                  <a:txBody>
                    <a:bodyPr/>
                    <a:lstStyle/>
                    <a:p>
                      <a:pPr algn="l" fontAlgn="t"/>
                      <a:r>
                        <a:rPr lang="en-GB">
                          <a:effectLst/>
                        </a:rPr>
                        <a:t>25</a:t>
                      </a:r>
                    </a:p>
                  </a:txBody>
                  <a:tcPr/>
                </a:tc>
                <a:tc>
                  <a:txBody>
                    <a:bodyPr/>
                    <a:lstStyle/>
                    <a:p>
                      <a:pPr algn="l" fontAlgn="t"/>
                      <a:r>
                        <a:rPr lang="en-US">
                          <a:effectLst/>
                        </a:rPr>
                        <a:t>Simple Mail Transfer Protocol for email routing</a:t>
                      </a:r>
                    </a:p>
                  </a:txBody>
                  <a:tcPr/>
                </a:tc>
                <a:extLst>
                  <a:ext uri="{0D108BD9-81ED-4DB2-BD59-A6C34878D82A}">
                    <a16:rowId xmlns:a16="http://schemas.microsoft.com/office/drawing/2014/main" val="2544226400"/>
                  </a:ext>
                </a:extLst>
              </a:tr>
              <a:tr h="521812">
                <a:tc>
                  <a:txBody>
                    <a:bodyPr/>
                    <a:lstStyle/>
                    <a:p>
                      <a:pPr algn="l" fontAlgn="t"/>
                      <a:r>
                        <a:rPr lang="en-GB" dirty="0">
                          <a:effectLst/>
                        </a:rPr>
                        <a:t>53</a:t>
                      </a:r>
                    </a:p>
                  </a:txBody>
                  <a:tcPr/>
                </a:tc>
                <a:tc>
                  <a:txBody>
                    <a:bodyPr/>
                    <a:lstStyle/>
                    <a:p>
                      <a:pPr algn="l" fontAlgn="t"/>
                      <a:r>
                        <a:rPr lang="en-GB" dirty="0">
                          <a:effectLst/>
                        </a:rPr>
                        <a:t>Domain Name System service</a:t>
                      </a:r>
                    </a:p>
                  </a:txBody>
                  <a:tcPr/>
                </a:tc>
                <a:extLst>
                  <a:ext uri="{0D108BD9-81ED-4DB2-BD59-A6C34878D82A}">
                    <a16:rowId xmlns:a16="http://schemas.microsoft.com/office/drawing/2014/main" val="1563722925"/>
                  </a:ext>
                </a:extLst>
              </a:tr>
              <a:tr h="568555">
                <a:tc>
                  <a:txBody>
                    <a:bodyPr/>
                    <a:lstStyle/>
                    <a:p>
                      <a:pPr algn="l" fontAlgn="t"/>
                      <a:r>
                        <a:rPr lang="en-GB">
                          <a:effectLst/>
                        </a:rPr>
                        <a:t>80</a:t>
                      </a:r>
                    </a:p>
                  </a:txBody>
                  <a:tcPr/>
                </a:tc>
                <a:tc>
                  <a:txBody>
                    <a:bodyPr/>
                    <a:lstStyle/>
                    <a:p>
                      <a:pPr algn="l" fontAlgn="t"/>
                      <a:r>
                        <a:rPr lang="en-US">
                          <a:effectLst/>
                        </a:rPr>
                        <a:t>Hypertext Transfer Protocol for use in the web</a:t>
                      </a:r>
                    </a:p>
                  </a:txBody>
                  <a:tcPr/>
                </a:tc>
                <a:extLst>
                  <a:ext uri="{0D108BD9-81ED-4DB2-BD59-A6C34878D82A}">
                    <a16:rowId xmlns:a16="http://schemas.microsoft.com/office/drawing/2014/main" val="2801098079"/>
                  </a:ext>
                </a:extLst>
              </a:tr>
              <a:tr h="981340">
                <a:tc>
                  <a:txBody>
                    <a:bodyPr/>
                    <a:lstStyle/>
                    <a:p>
                      <a:pPr algn="l" fontAlgn="t"/>
                      <a:r>
                        <a:rPr lang="en-GB">
                          <a:effectLst/>
                        </a:rPr>
                        <a:t>110</a:t>
                      </a:r>
                    </a:p>
                  </a:txBody>
                  <a:tcPr/>
                </a:tc>
                <a:tc>
                  <a:txBody>
                    <a:bodyPr/>
                    <a:lstStyle/>
                    <a:p>
                      <a:pPr algn="l" fontAlgn="t"/>
                      <a:r>
                        <a:rPr lang="en-GB" dirty="0">
                          <a:effectLst/>
                        </a:rPr>
                        <a:t>Post Office Protocol</a:t>
                      </a:r>
                    </a:p>
                  </a:txBody>
                  <a:tcPr/>
                </a:tc>
                <a:extLst>
                  <a:ext uri="{0D108BD9-81ED-4DB2-BD59-A6C34878D82A}">
                    <a16:rowId xmlns:a16="http://schemas.microsoft.com/office/drawing/2014/main" val="706729178"/>
                  </a:ext>
                </a:extLst>
              </a:tr>
            </a:tbl>
          </a:graphicData>
        </a:graphic>
      </p:graphicFrame>
    </p:spTree>
    <p:extLst>
      <p:ext uri="{BB962C8B-B14F-4D97-AF65-F5344CB8AC3E}">
        <p14:creationId xmlns:p14="http://schemas.microsoft.com/office/powerpoint/2010/main" val="2119400671"/>
      </p:ext>
    </p:extLst>
  </p:cSld>
  <p:clrMapOvr>
    <a:masterClrMapping/>
  </p:clrMapOvr>
  <p:timing>
    <p:tnLst>
      <p:par>
        <p:cTn id="1" dur="indefinite" restart="never" nodeType="tmRoot"/>
      </p:par>
    </p:tnLst>
  </p:timing>
</p:sld>
</file>

<file path=ppt/theme/theme1.xml><?xml version="1.0" encoding="utf-8"?>
<a:theme xmlns:a="http://schemas.openxmlformats.org/drawingml/2006/main" name="Gallery">
  <a:themeElements>
    <a:clrScheme name="Custom 10">
      <a:dk1>
        <a:sysClr val="windowText" lastClr="000000"/>
      </a:dk1>
      <a:lt1>
        <a:sysClr val="window" lastClr="FFFFFF"/>
      </a:lt1>
      <a:dk2>
        <a:srgbClr val="454545"/>
      </a:dk2>
      <a:lt2>
        <a:srgbClr val="DFDBD5"/>
      </a:lt2>
      <a:accent1>
        <a:srgbClr val="B71E42"/>
      </a:accent1>
      <a:accent2>
        <a:srgbClr val="84582C"/>
      </a:accent2>
      <a:accent3>
        <a:srgbClr val="002060"/>
      </a:accent3>
      <a:accent4>
        <a:srgbClr val="586EA6"/>
      </a:accent4>
      <a:accent5>
        <a:srgbClr val="586EA6"/>
      </a:accent5>
      <a:accent6>
        <a:srgbClr val="6892A0"/>
      </a:accent6>
      <a:hlink>
        <a:srgbClr val="B71E42"/>
      </a:hlink>
      <a:folHlink>
        <a:srgbClr val="586EA6"/>
      </a:folHlink>
    </a:clrScheme>
    <a:fontScheme name="Default">
      <a:majorFont>
        <a:latin typeface="Gill Sans MT"/>
        <a:ea typeface=""/>
        <a:cs typeface=""/>
      </a:majorFont>
      <a:minorFont>
        <a:latin typeface="Gill Sans MT"/>
        <a:ea typeface=""/>
        <a:cs typeface=""/>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spDef>
      <a:spPr>
        <a:solidFill>
          <a:srgbClr val="B71E42"/>
        </a:solidFill>
        <a:ln>
          <a:noFill/>
        </a:ln>
      </a:spPr>
      <a:bodyPr rtlCol="0" anchor="ctr"/>
      <a:lstStyle>
        <a:defPPr algn="ctr">
          <a:defRPr/>
        </a:defPPr>
      </a:lstStyle>
      <a:style>
        <a:lnRef idx="3">
          <a:schemeClr val="lt1"/>
        </a:lnRef>
        <a:fillRef idx="1">
          <a:schemeClr val="accent1"/>
        </a:fillRef>
        <a:effectRef idx="1">
          <a:schemeClr val="accent1"/>
        </a:effectRef>
        <a:fontRef idx="minor">
          <a:schemeClr val="lt1"/>
        </a:fontRef>
      </a:style>
    </a:spDef>
    <a:lnDef>
      <a:spPr>
        <a:ln w="31750"/>
      </a:spPr>
      <a:bodyPr/>
      <a:lstStyle/>
      <a:style>
        <a:lnRef idx="3">
          <a:schemeClr val="accent1"/>
        </a:lnRef>
        <a:fillRef idx="0">
          <a:schemeClr val="accent1"/>
        </a:fillRef>
        <a:effectRef idx="2">
          <a:schemeClr val="accent1"/>
        </a:effectRef>
        <a:fontRef idx="minor">
          <a:schemeClr val="tx1"/>
        </a:fontRef>
      </a:style>
    </a:lnDef>
  </a:objectDefaults>
  <a:extraClrSchemeLst/>
  <a:extLst>
    <a:ext uri="{05A4C25C-085E-4340-85A3-A5531E510DB2}">
      <thm15:themeFamily xmlns:thm15="http://schemas.microsoft.com/office/thememl/2012/main" name="TF66921596_My invention presentation_AAS_v5" id="{87E5ADC5-22B1-48B6-A377-CC62C9F76903}" vid="{35D6D025-A430-4CAD-B81F-81678F6B39C9}"/>
    </a:ext>
  </a:extLst>
</a:theme>
</file>

<file path=ppt/theme/theme2.xml><?xml version="1.0" encoding="utf-8"?>
<a:theme xmlns:a="http://schemas.openxmlformats.org/drawingml/2006/main" name="7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A1DB373-C1A1-4924-9AF2-F04368201509}">
  <ds:schemaRefs>
    <ds:schemaRef ds:uri="http://purl.org/dc/elements/1.1/"/>
    <ds:schemaRef ds:uri="http://purl.org/dc/dcmitype/"/>
    <ds:schemaRef ds:uri="http://purl.org/dc/terms/"/>
    <ds:schemaRef ds:uri="http://www.w3.org/XML/1998/namespace"/>
    <ds:schemaRef ds:uri="http://schemas.microsoft.com/office/2006/metadata/properties"/>
    <ds:schemaRef ds:uri="http://schemas.microsoft.com/office/2006/documentManagement/types"/>
    <ds:schemaRef ds:uri="http://schemas.microsoft.com/office/infopath/2007/PartnerControls"/>
    <ds:schemaRef ds:uri="http://schemas.openxmlformats.org/package/2006/metadata/core-properties"/>
    <ds:schemaRef ds:uri="16c05727-aa75-4e4a-9b5f-8a80a1165891"/>
    <ds:schemaRef ds:uri="71af3243-3dd4-4a8d-8c0d-dd76da1f02a5"/>
  </ds:schemaRefs>
</ds:datastoreItem>
</file>

<file path=customXml/itemProps2.xml><?xml version="1.0" encoding="utf-8"?>
<ds:datastoreItem xmlns:ds="http://schemas.openxmlformats.org/officeDocument/2006/customXml" ds:itemID="{459C8665-7E41-4E8E-957E-307F6F826AF4}">
  <ds:schemaRefs>
    <ds:schemaRef ds:uri="http://schemas.microsoft.com/sharepoint/v3/contenttype/forms"/>
  </ds:schemaRefs>
</ds:datastoreItem>
</file>

<file path=customXml/itemProps3.xml><?xml version="1.0" encoding="utf-8"?>
<ds:datastoreItem xmlns:ds="http://schemas.openxmlformats.org/officeDocument/2006/customXml" ds:itemID="{CFA01955-FFEB-4169-B0BF-D790410D62E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My invention</Template>
  <TotalTime>0</TotalTime>
  <Words>9000</Words>
  <Application>Microsoft Office PowerPoint</Application>
  <PresentationFormat>Widescreen</PresentationFormat>
  <Paragraphs>1209</Paragraphs>
  <Slides>181</Slides>
  <Notes>0</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181</vt:i4>
      </vt:variant>
    </vt:vector>
  </HeadingPairs>
  <TitlesOfParts>
    <vt:vector size="192" baseType="lpstr">
      <vt:lpstr>Arial</vt:lpstr>
      <vt:lpstr>Calibri</vt:lpstr>
      <vt:lpstr>Calibri Light</vt:lpstr>
      <vt:lpstr>Chiller</vt:lpstr>
      <vt:lpstr>Gill Sans MT</vt:lpstr>
      <vt:lpstr>OCR A Extended</vt:lpstr>
      <vt:lpstr>Tahoma</vt:lpstr>
      <vt:lpstr>Times New Roman</vt:lpstr>
      <vt:lpstr>Wingdings</vt:lpstr>
      <vt:lpstr>Gallery</vt:lpstr>
      <vt:lpstr>7_Office Theme</vt:lpstr>
      <vt:lpstr>Networking fundamentals</vt:lpstr>
      <vt:lpstr>COURSE OUTLINE</vt:lpstr>
      <vt:lpstr>COURSE OUTLINE</vt:lpstr>
      <vt:lpstr>Course Objective. </vt:lpstr>
      <vt:lpstr>    Course outline</vt:lpstr>
      <vt:lpstr>WHAT IS  A NETWORK</vt:lpstr>
      <vt:lpstr>Network TYPES.</vt:lpstr>
      <vt:lpstr>Network TYPES.</vt:lpstr>
      <vt:lpstr>Network TYPES CONT…</vt:lpstr>
      <vt:lpstr>Network TYPES CONT…</vt:lpstr>
      <vt:lpstr>Network TYPES CONT…</vt:lpstr>
      <vt:lpstr>Network TYPES CONT…</vt:lpstr>
      <vt:lpstr>Network TYPES CONT…</vt:lpstr>
      <vt:lpstr>Network TYPES CONT…</vt:lpstr>
      <vt:lpstr>Network topologies.</vt:lpstr>
      <vt:lpstr>Network topologies.</vt:lpstr>
      <vt:lpstr>Network topologies cont…</vt:lpstr>
      <vt:lpstr>Network topologies cont…</vt:lpstr>
      <vt:lpstr>Network topologies cont…</vt:lpstr>
      <vt:lpstr>Network topologies cont…</vt:lpstr>
      <vt:lpstr>Network topologies cont…</vt:lpstr>
      <vt:lpstr>Network topologies cont…</vt:lpstr>
      <vt:lpstr>Network topologies cont…</vt:lpstr>
      <vt:lpstr>Network DEVICES.</vt:lpstr>
      <vt:lpstr>Network DEVICES.</vt:lpstr>
      <vt:lpstr>Network STANDARDS.</vt:lpstr>
      <vt:lpstr>Network STANDARDS.</vt:lpstr>
      <vt:lpstr>Network STANDARDS CONT...</vt:lpstr>
      <vt:lpstr>Network STANDARDS CONT...</vt:lpstr>
      <vt:lpstr>Network STANDARDS CONT...</vt:lpstr>
      <vt:lpstr>Network standards cont...</vt:lpstr>
      <vt:lpstr>Network standards cont...</vt:lpstr>
      <vt:lpstr>Network standards cont...</vt:lpstr>
      <vt:lpstr>Network standards cont...</vt:lpstr>
      <vt:lpstr>Network STANDARDS.</vt:lpstr>
      <vt:lpstr>network infrastructure.</vt:lpstr>
      <vt:lpstr>network infrastructure.</vt:lpstr>
      <vt:lpstr>network infrastructure cont...</vt:lpstr>
      <vt:lpstr>network infrastructure CONT...</vt:lpstr>
      <vt:lpstr>network infrastructure CONT...</vt:lpstr>
      <vt:lpstr>network infrastructure CONT...</vt:lpstr>
      <vt:lpstr>network infrastructure CONT...</vt:lpstr>
      <vt:lpstr>network infrastructure CONT...</vt:lpstr>
      <vt:lpstr>network infrastructure CONT...</vt:lpstr>
      <vt:lpstr>network infrastructure CONT...</vt:lpstr>
      <vt:lpstr>network infrastructure CONT...</vt:lpstr>
      <vt:lpstr>network infrastructure CONT...</vt:lpstr>
      <vt:lpstr>network infrastructure CONT...</vt:lpstr>
      <vt:lpstr>network infrastructure CONT...</vt:lpstr>
      <vt:lpstr>network infrastructure CONT...</vt:lpstr>
      <vt:lpstr>network infrastructure CONT...</vt:lpstr>
      <vt:lpstr>network infrastructure CONT...</vt:lpstr>
      <vt:lpstr>network infrastructure CONT...</vt:lpstr>
      <vt:lpstr>network infrastructure CONT...</vt:lpstr>
      <vt:lpstr>network infrastructure CONT...</vt:lpstr>
      <vt:lpstr>network infrastructure CONT...</vt:lpstr>
      <vt:lpstr>network infrastructure CONT...</vt:lpstr>
      <vt:lpstr>network infrastructure CONT...</vt:lpstr>
      <vt:lpstr>network infrastructure CONT...</vt:lpstr>
      <vt:lpstr>network infrastructure CONT...</vt:lpstr>
      <vt:lpstr>network infrastructure CONT...</vt:lpstr>
      <vt:lpstr>network infrastructure CONT...</vt:lpstr>
      <vt:lpstr>network protocols CONT...</vt:lpstr>
      <vt:lpstr>network protocols CONT...</vt:lpstr>
      <vt:lpstr>network protocols CONT...</vt:lpstr>
      <vt:lpstr>network protocols CONT...</vt:lpstr>
      <vt:lpstr>network protocols CONT...</vt:lpstr>
      <vt:lpstr>network protocols CONT...</vt:lpstr>
      <vt:lpstr>network protocols CONT...</vt:lpstr>
      <vt:lpstr>network protocols CONT...</vt:lpstr>
      <vt:lpstr>network protocols CONT...</vt:lpstr>
      <vt:lpstr>network protocols CONT...</vt:lpstr>
      <vt:lpstr>network protocols CONT...</vt:lpstr>
      <vt:lpstr>network protocols CONT...</vt:lpstr>
      <vt:lpstr>network protocols CONT...</vt:lpstr>
      <vt:lpstr>network protocols CONT...</vt:lpstr>
      <vt:lpstr>network protocols CONT...</vt:lpstr>
      <vt:lpstr>network protocols CONT...</vt:lpstr>
      <vt:lpstr>network protocols CONT...</vt:lpstr>
      <vt:lpstr>network protocols CONT...</vt:lpstr>
      <vt:lpstr>network protocols CONT...</vt:lpstr>
      <vt:lpstr>network protocols CONT...</vt:lpstr>
      <vt:lpstr>network protocols CONT...</vt:lpstr>
      <vt:lpstr>network protocols CONT...</vt:lpstr>
      <vt:lpstr>network protocols CONT...</vt:lpstr>
      <vt:lpstr>network protocols CONT...</vt:lpstr>
      <vt:lpstr>network protocols CONT...</vt:lpstr>
      <vt:lpstr>network protocols CONT...</vt:lpstr>
      <vt:lpstr>network protocols CONT...</vt:lpstr>
      <vt:lpstr>network protocols CONT...</vt:lpstr>
      <vt:lpstr>network protocols CONT...</vt:lpstr>
      <vt:lpstr>network protocols CONT...</vt:lpstr>
      <vt:lpstr>network ports.</vt:lpstr>
      <vt:lpstr>network ports.</vt:lpstr>
      <vt:lpstr>network ports cont...</vt:lpstr>
      <vt:lpstr>network ports cont...</vt:lpstr>
      <vt:lpstr>network ports cont...</vt:lpstr>
      <vt:lpstr>network ports cont...</vt:lpstr>
      <vt:lpstr>network ports cont...</vt:lpstr>
      <vt:lpstr>network ports cont...</vt:lpstr>
      <vt:lpstr>network ports.</vt:lpstr>
      <vt:lpstr>networking model.</vt:lpstr>
      <vt:lpstr>networking model.</vt:lpstr>
      <vt:lpstr>networking model cont…</vt:lpstr>
      <vt:lpstr>Osi model.</vt:lpstr>
      <vt:lpstr>Osi model.</vt:lpstr>
      <vt:lpstr>Osi model cont…</vt:lpstr>
      <vt:lpstr>Osi model cont…</vt:lpstr>
      <vt:lpstr>Osi model cont…</vt:lpstr>
      <vt:lpstr>Osi model cont…</vt:lpstr>
      <vt:lpstr>Osi model cont…</vt:lpstr>
      <vt:lpstr>Osi model cont…</vt:lpstr>
      <vt:lpstr>Osi model cont…</vt:lpstr>
      <vt:lpstr>Osi model cont…</vt:lpstr>
      <vt:lpstr>Osi model cont…</vt:lpstr>
      <vt:lpstr>Osi model cont…</vt:lpstr>
      <vt:lpstr>Osi model cont…</vt:lpstr>
      <vt:lpstr>Osi model cont…</vt:lpstr>
      <vt:lpstr>Osi model cont…</vt:lpstr>
      <vt:lpstr>Osi model cont…</vt:lpstr>
      <vt:lpstr>Osi model cont…</vt:lpstr>
      <vt:lpstr>Osi model cont…</vt:lpstr>
      <vt:lpstr>Osi model cont…</vt:lpstr>
      <vt:lpstr>Osi model cont…</vt:lpstr>
      <vt:lpstr>Osi model cont…</vt:lpstr>
      <vt:lpstr>Osi model cont…</vt:lpstr>
      <vt:lpstr>Osi model cont…</vt:lpstr>
      <vt:lpstr>Osi model cont…</vt:lpstr>
      <vt:lpstr>Osi model cont…</vt:lpstr>
      <vt:lpstr>Osi model cont…</vt:lpstr>
      <vt:lpstr>Osi model cont…</vt:lpstr>
      <vt:lpstr>Osi model cont…</vt:lpstr>
      <vt:lpstr>Osi model cont…</vt:lpstr>
      <vt:lpstr>Osi model cont…</vt:lpstr>
      <vt:lpstr>Osi model cont…</vt:lpstr>
      <vt:lpstr>Osi model cont…</vt:lpstr>
      <vt:lpstr>Osi model cont…</vt:lpstr>
      <vt:lpstr>Osi model cont…</vt:lpstr>
      <vt:lpstr>Osi model cont…</vt:lpstr>
      <vt:lpstr>Osi model cont…</vt:lpstr>
      <vt:lpstr>Osi model cont…</vt:lpstr>
      <vt:lpstr>Osi model cont…</vt:lpstr>
      <vt:lpstr>Osi model cont…</vt:lpstr>
      <vt:lpstr>Osi model cont…</vt:lpstr>
      <vt:lpstr>Osi model cont…</vt:lpstr>
      <vt:lpstr>Similarities between OSI and TCP / IP  model.</vt:lpstr>
      <vt:lpstr>Similarities between OSI and TCP / IP  model.</vt:lpstr>
      <vt:lpstr>Tcp/ip model</vt:lpstr>
      <vt:lpstr>Tcp/ip model</vt:lpstr>
      <vt:lpstr>Tcp/ip model CONT…</vt:lpstr>
      <vt:lpstr>Tcp/ip model CONT…</vt:lpstr>
      <vt:lpstr>Tcp/ip model CONT…</vt:lpstr>
      <vt:lpstr>Tcp/ip model LAYERS cont…</vt:lpstr>
      <vt:lpstr>Tcp/ip model LAYERS cont…</vt:lpstr>
      <vt:lpstr>Tcp/ip model LAYERS cont…</vt:lpstr>
      <vt:lpstr>Tcp/ip model LAYERS cont…</vt:lpstr>
      <vt:lpstr>Tcp/ip model LAYERS cont…</vt:lpstr>
      <vt:lpstr>Tcp/ip model LAYERS cont…</vt:lpstr>
      <vt:lpstr>Tcp/ip model LAYERS cont…</vt:lpstr>
      <vt:lpstr>Tcp/ip model LAYERS cont…</vt:lpstr>
      <vt:lpstr>Tcp/ip model LAYERS cont…</vt:lpstr>
      <vt:lpstr>Tcp/ip model LAYERS cont…</vt:lpstr>
      <vt:lpstr>Tcp/ip model LAYERS cont…</vt:lpstr>
      <vt:lpstr>Tcp/ip model LAYERS cont…</vt:lpstr>
      <vt:lpstr>Tcp/ip model LAYERS cont…</vt:lpstr>
      <vt:lpstr>Tcp/ip model LAYERS cont…</vt:lpstr>
      <vt:lpstr>      Three way handshake</vt:lpstr>
      <vt:lpstr>Three way handshake</vt:lpstr>
      <vt:lpstr>Three way handshake</vt:lpstr>
      <vt:lpstr>Three way handshake</vt:lpstr>
      <vt:lpstr>Three way handshake</vt:lpstr>
      <vt:lpstr>PowerPoint Presentation</vt:lpstr>
      <vt:lpstr>LAYERED Security considerations</vt:lpstr>
      <vt:lpstr>LAYERED Security considerations</vt:lpstr>
      <vt:lpstr>LAYERED Security considerations</vt:lpstr>
      <vt:lpstr>LAYERED Security considerations</vt:lpstr>
      <vt:lpstr>LAYERED Security considerations</vt:lpstr>
      <vt:lpstr>LAYERED Security considerations</vt:lpstr>
      <vt:lpstr>LAYERED Security considerations</vt:lpstr>
      <vt:lpstr>LAYERED Security considerations</vt:lpstr>
      <vt:lpstr>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2021-01-20T06:20:38Z</dcterms:created>
  <dcterms:modified xsi:type="dcterms:W3CDTF">2021-03-01T08:11:15Z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